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7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26/09</a:t>
                      </a:r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27/09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28/09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29/09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BISCOITO INTEGRAL FRUTAS VERMELHAS + BEBIDA TIPO IOGURTE MORANGO ENRIQUECIDA C/ VITAMINAS E MINERAIS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MILHO-VERDE + STROGONOFF DE FRANGO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COMUM C/ CARNE BOVINA PICADINHA , BATATA, COUVE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LOMBO SUÍNO + SUCO DE MARACUJÁ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77</cp:revision>
  <dcterms:created xsi:type="dcterms:W3CDTF">2021-09-24T14:10:32Z</dcterms:created>
  <dcterms:modified xsi:type="dcterms:W3CDTF">2023-09-21T14:00:37Z</dcterms:modified>
</cp:coreProperties>
</file>