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6378"/>
          <a:ext cx="9023701" cy="4892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02/10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03/10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04/10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05/10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06/10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0105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CAPUCCINO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PATÊ DE FRANGO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LOMBO SUÍNO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TOMATE,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DE BETERRABA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BATATA,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SAUTÉ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BIFE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109636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DE BATATA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MARGARINA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TOMATE, CENOURA, ERVILHAS E CEBOLA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MINERAIS </a:t>
                      </a:r>
                      <a:r>
                        <a:rPr lang="pt-BR" sz="125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REQUEIJÃO,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TOMATE, CEBOLA E CHEIRO VERDE + SUCO DE LARANJA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524636" y="628652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357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519</cp:revision>
  <dcterms:created xsi:type="dcterms:W3CDTF">2021-09-24T12:11:45Z</dcterms:created>
  <dcterms:modified xsi:type="dcterms:W3CDTF">2023-09-29T12:13:31Z</dcterms:modified>
</cp:coreProperties>
</file>