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18/04/2023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28205"/>
              </p:ext>
            </p:extLst>
          </p:nvPr>
        </p:nvGraphicFramePr>
        <p:xfrm>
          <a:off x="163168" y="1282045"/>
          <a:ext cx="9579667" cy="4990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24/04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25/04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  <a:endParaRPr lang="pt-BR" sz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26/04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27/04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28/04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2566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 DE CEREAIS S/ AÇUCAR C/ BANANA E MAÇÃ EM CUBINHOS + LEITE INTEGRAL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BOLO DE AMENDOIM COM AVEIA E UVA PASSA  + LEITE INTEGRAL C/ CACAU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CENORA + LEITE  INTEGRAL BATIDO C/ POLPA DE MORANGO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BATIDO  C/ MORANGO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51671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dirty="0" smtClean="0"/>
                        <a:t>ARROZ</a:t>
                      </a:r>
                      <a:r>
                        <a:rPr lang="pt-BR" sz="8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 smtClean="0"/>
                        <a:t>STROGONOFF DE CARNE  BOVINA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aseline="0" dirty="0" smtClean="0"/>
                        <a:t>FAROFA DE CENOURA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CENOURA RALADA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10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  C/ BETERRABA RALADA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POLENTA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  </a:t>
                      </a: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MACARRONADA SIMPLES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ALMONDEGAS ASSADA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(PRODUÇÃO NA UNIDADE)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NA MANTEIGA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7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(CENOURA, BROCOLIS, BATATA E ABOBRINHA)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BETERRABA </a:t>
                      </a:r>
                      <a:endParaRPr lang="pt-BR" sz="900" b="1" baseline="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  <a:endParaRPr lang="pt-BR" sz="10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OVOS MEXIDOS C/ CENOURA,ERVILHA,</a:t>
                      </a:r>
                      <a:r>
                        <a:rPr lang="pt-BR" sz="900" baseline="0" dirty="0" smtClean="0">
                          <a:effectLst/>
                        </a:rPr>
                        <a:t> </a:t>
                      </a:r>
                      <a:r>
                        <a:rPr lang="pt-BR" sz="900" dirty="0" smtClean="0">
                          <a:effectLst/>
                        </a:rPr>
                        <a:t>TOMATE, ESPINAFRE ,CEBOLA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ABOBRINHA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ALFACE PICADINHA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 E CHEIRO VERDE,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COUVE REFOGADA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 ACELGA  C/ MANGA</a:t>
                      </a:r>
                    </a:p>
                  </a:txBody>
                  <a:tcPr marL="70382" marR="70382" marT="0" marB="0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TORTA DE SARDINHA C/ TOMATE, ERVILHA, CENOURA E CEBOLA + SUCO NATURAL DE LARANJA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QUIBE DE ASSADEIRA  RECHEADO C/ LEGUMES CEBOLA E CHEIRO VERDE + SUCO </a:t>
                      </a:r>
                      <a:r>
                        <a:rPr lang="pt-BR" sz="900" baseline="0" dirty="0" smtClean="0"/>
                        <a:t> SABOR MANGA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GELEIA SABOR MORANGO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SUCO NATURAL DE ACEROLA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LARANJA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PAOZINHO DE LEITE </a:t>
                      </a:r>
                      <a:r>
                        <a:rPr lang="pt-BR" sz="900" b="0" dirty="0" smtClean="0">
                          <a:latin typeface="+mn-lt"/>
                        </a:rPr>
                        <a:t>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ACEROLA C/ CENOURA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/>
                        <a:t>SALADA DE FRUTAS C/ AVEIA</a:t>
                      </a:r>
                      <a:r>
                        <a:rPr lang="pt-BR" sz="1000" kern="1200" baseline="0" dirty="0" smtClean="0"/>
                        <a:t> (</a:t>
                      </a:r>
                      <a:r>
                        <a:rPr lang="pt-BR" sz="900" kern="1200" dirty="0" smtClean="0"/>
                        <a:t>BANANA, MAÇÃ, MELÃO,</a:t>
                      </a:r>
                      <a:r>
                        <a:rPr lang="pt-BR" sz="900" kern="1200" baseline="0" dirty="0" smtClean="0"/>
                        <a:t> UVA, </a:t>
                      </a:r>
                      <a:r>
                        <a:rPr lang="pt-BR" sz="900" kern="1200" dirty="0" smtClean="0"/>
                        <a:t>LARANJA ,</a:t>
                      </a:r>
                      <a:r>
                        <a:rPr lang="pt-BR" sz="900" kern="1200" baseline="0" dirty="0" smtClean="0"/>
                        <a:t> DAMASCO E AMEIXA  PICADINHOS)</a:t>
                      </a:r>
                      <a:endParaRPr lang="pt-BR" sz="1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DE FRANGO</a:t>
                      </a:r>
                      <a:r>
                        <a:rPr lang="pt-BR" sz="900" dirty="0" smtClean="0">
                          <a:effectLst/>
                        </a:rPr>
                        <a:t> C/ CENOURA, TOMATE, CEBOLA, ERVILHA E CHEIRO VERDE </a:t>
                      </a:r>
                      <a:r>
                        <a:rPr lang="pt-BR" sz="900" baseline="0" dirty="0" smtClean="0"/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01 FRUTA 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C/  FEIJÃO, CARNE</a:t>
                      </a:r>
                      <a:r>
                        <a:rPr lang="pt-BR" sz="900" kern="1200" baseline="0" dirty="0" smtClean="0"/>
                        <a:t> BOVINA E   LEGUMES (BATATA,CENOURA, CHUCHU E ABOBRINHA)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MANDIOCA EM CUBINHOS C/</a:t>
                      </a:r>
                      <a:r>
                        <a:rPr lang="pt-BR" sz="900" kern="1200" baseline="0" dirty="0" smtClean="0"/>
                        <a:t> CARNE SUINA  </a:t>
                      </a:r>
                      <a:r>
                        <a:rPr lang="pt-BR" sz="900" kern="1200" dirty="0" smtClean="0"/>
                        <a:t>PICADINHA</a:t>
                      </a: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kern="1200" dirty="0" smtClean="0"/>
                        <a:t>C/</a:t>
                      </a:r>
                      <a:r>
                        <a:rPr lang="pt-BR" sz="900" kern="1200" baseline="0" dirty="0" smtClean="0"/>
                        <a:t> TOMATE,CEBOLA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MACARRONADA COM MOLHO DE CARNE MOIDA, TOMATE, ERVILHA , CENOURA, CEBOLA E CHEIRO VERDE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2910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MÊS DE ABRIL 2023</a:t>
            </a:r>
            <a:endParaRPr lang="pt-BR" sz="2400" b="1" dirty="0" smtClean="0">
              <a:solidFill>
                <a:srgbClr val="011327"/>
              </a:solidFill>
            </a:endParaRP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473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249</cp:revision>
  <cp:lastPrinted>2022-11-01T10:38:19Z</cp:lastPrinted>
  <dcterms:created xsi:type="dcterms:W3CDTF">2021-09-24T14:09:26Z</dcterms:created>
  <dcterms:modified xsi:type="dcterms:W3CDTF">2023-04-18T11:55:31Z</dcterms:modified>
</cp:coreProperties>
</file>