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970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6058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14/06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15/06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0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S/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AÇÚCAR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IOGURTE SABOR MORANGO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 INTEGRAL</a:t>
                      </a:r>
                    </a:p>
                  </a:txBody>
                  <a:tcPr marL="26670" marR="26670" marT="0" marB="0"/>
                </a:tc>
              </a:tr>
              <a:tr h="215457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REFOGADA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TOMATE,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SARDINHA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LEGUMES (TOMATE, CENOURA E CEBOLA)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NATA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MARACUJÁ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1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QUIBE DE FORNO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REQUEIJÃO, TOMATE E CHEIRO VERDE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337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436</cp:revision>
  <dcterms:created xsi:type="dcterms:W3CDTF">2021-09-24T12:11:45Z</dcterms:created>
  <dcterms:modified xsi:type="dcterms:W3CDTF">2023-06-06T17:12:20Z</dcterms:modified>
</cp:coreProperties>
</file>