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95210"/>
              </p:ext>
            </p:extLst>
          </p:nvPr>
        </p:nvGraphicFramePr>
        <p:xfrm>
          <a:off x="309530" y="1997394"/>
          <a:ext cx="9382157" cy="228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07/05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08/05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09/05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10/05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TIPO SEQUILHOS + SUPLEMENTO MOCACCINO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MOIDA E LEGUMES (TOMATE, ABOBRINHA, AZEITONA, CEBOLA E CHEIRO-VERDE)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FRANGO + SUCO DE UVA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 LEGUMES (BATATA, ABÓBORA, CEBOLA E COUVE)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CANJICA DE MILHO BRANCO REDUZIDA EM AÇÚCAR C/ LEITE INTEGRAL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147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110</cp:revision>
  <dcterms:created xsi:type="dcterms:W3CDTF">2021-09-24T14:10:32Z</dcterms:created>
  <dcterms:modified xsi:type="dcterms:W3CDTF">2024-05-02T14:34:58Z</dcterms:modified>
</cp:coreProperties>
</file>