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06/11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07/11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08/11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09/11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10/11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ERVILHAS + FRANGO AO MOLHO C/ LEGUMES (CENOURA, TOMATE, MILHO-VERDE</a:t>
                      </a: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t-BR" sz="1200" b="1" smtClean="0">
                          <a:latin typeface="Arial"/>
                          <a:ea typeface="Times New Roman"/>
                          <a:cs typeface="Times New Roman"/>
                        </a:rPr>
                        <a:t>CEBOLA  </a:t>
                      </a: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BISCOITO TIPO COOKIES INTEGRAL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PICADA, BATATA, ABÓBORA, COUVE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POLENTA C/ MOLHO DE CARNE MOÍDA E LEGUMES (TOMATE, ABOBRINHA, CENOURA, CEBOLA, AZEITONA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164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127</cp:revision>
  <dcterms:created xsi:type="dcterms:W3CDTF">2021-09-24T14:10:32Z</dcterms:created>
  <dcterms:modified xsi:type="dcterms:W3CDTF">2023-11-01T11:47:03Z</dcterms:modified>
</cp:coreProperties>
</file>