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75763"/>
              </p:ext>
            </p:extLst>
          </p:nvPr>
        </p:nvGraphicFramePr>
        <p:xfrm>
          <a:off x="309530" y="1997394"/>
          <a:ext cx="9382157" cy="214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29/04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30/04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01/05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02/05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03/05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SALGADO INTEGRAL + LEITE INTEGRAL C/ CACAU EM PÓ ENRIQUECIDO C/ VITAMINAS E MINERAIS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PRETO C/ CARNE SUÍNA E LEGUMES (BATATA, ABÓBORA, CEBOLA E COUVE)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baseline="3000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baseline="3000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FERIADO NACIONAL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baseline="3000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PATÊ DE ATUM + SUCO DE LARANJA C/ ACEROLA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MILHO-VERDE + STROGONOFF DE CARNE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124</Words>
  <Application>Microsoft Office PowerPoint</Application>
  <PresentationFormat>Papel A4 (210 x 297 mm)</PresentationFormat>
  <Paragraphs>33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148</cp:revision>
  <dcterms:created xsi:type="dcterms:W3CDTF">2021-09-24T14:10:32Z</dcterms:created>
  <dcterms:modified xsi:type="dcterms:W3CDTF">2024-04-24T16:12:38Z</dcterms:modified>
</cp:coreProperties>
</file>