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24" y="-72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3988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881610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26/06/2024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03878"/>
              </p:ext>
            </p:extLst>
          </p:nvPr>
        </p:nvGraphicFramePr>
        <p:xfrm>
          <a:off x="595282" y="1357298"/>
          <a:ext cx="9038238" cy="501545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28694"/>
                <a:gridCol w="1571636"/>
                <a:gridCol w="1714512"/>
                <a:gridCol w="1655044"/>
                <a:gridCol w="1584176"/>
                <a:gridCol w="1584176"/>
              </a:tblGrid>
              <a:tr h="500066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01/07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02/07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03/07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04/07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 smtClean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05/07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47000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CAFÉ</a:t>
                      </a:r>
                      <a:r>
                        <a:rPr lang="pt-BR" sz="1400" b="1" baseline="0" dirty="0" smtClean="0"/>
                        <a:t> DA MANHÃ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FERIADO MUNICIPAL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SALGADO INTEGRAL + LEITE INTEGRAL C/ CACAU EM PÓ ENRIQUECIDO C/ VITAMINAS E MINERAIS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REQUEIJÃO + BEBIDA LACTEA MOCACCINO ENRIQUECIDA C/ VITAMINAS E MINERAIS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MUSSARELA + LEITE INTEGRAL C/ CACAU EM PÓ ENRIQUECIDO C/ VITAMINAS E MINERAIS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192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LEITE RECHEADO C/ MANTEIGA + LEITE INTEGRAL C/ CACAU EM PÓ ENRIQUECIDO C/ VITAMINAS E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  <a:tr h="2081968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ALMOÇO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FERIADO MUNICIPAL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SUÍNA EM CUBOS COZIDA C/ MANDIOCA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CENOURA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REPOLHO C/ CHEIRO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CARNE MOÍDA BOVINA REFOGADA C/ BATATA, CENOURA E CEBOLA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POLENTA SIMPLES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TOMATE C/ CEBOLA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TIRAS REFOGADO C/ BRÓCOLIS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9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0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9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SOJA C/ TOMATE, CENOURA, MUSSARELA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COXÃO MOLE EM CUBOS REFOGADO C/ TOMATE, CEBOLA E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ABOBRINHA REFOGADA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PEPINO C/ CHEIRO VERDE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</a:tr>
              <a:tr h="931136">
                <a:tc>
                  <a:txBody>
                    <a:bodyPr/>
                    <a:lstStyle/>
                    <a:p>
                      <a:pPr algn="ctr"/>
                      <a:endParaRPr lang="pt-BR" sz="1100" b="1" dirty="0" smtClean="0"/>
                    </a:p>
                    <a:p>
                      <a:pPr algn="ctr"/>
                      <a:r>
                        <a:rPr lang="pt-BR" sz="1400" b="1" dirty="0" smtClean="0"/>
                        <a:t>LANCHE DA TARDE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FERIADO MUNICIPAL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DE QUEIJO + BEBIDA LACTEA NAPOLITANO ENRIQUECIDA C/ VITAMINAS E MINERAIS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BOLO DE CHOCOLATE INTEGRAL + LEITE INTEGRAL C/ CACAU EM PÓ ENRIQUECIDO C/ VITAMINAS E MINERAIS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BISCOITO TIPO LEITE INTEGRAL + BEBIDA COCO E ABACAXI ENRIQUECIDA C/ VITAMINAS E MINERAIS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Architect"/>
                        </a:rPr>
                        <a:t>PÃO FRANCÊS RECHEADO C/ MOLHO DE FRANGO DESFIADO + SUCO DE LARANJA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Architect"/>
                      </a:endParaRPr>
                    </a:p>
                  </a:txBody>
                  <a:tcPr marL="26670" marR="26670" marT="0" marB="0"/>
                </a:tc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JULHO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500834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</a:t>
            </a:r>
            <a:r>
              <a:rPr lang="pt-BR" sz="1200" b="1" dirty="0" smtClean="0"/>
              <a:t>- CRN3:11161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</a:t>
            </a:r>
            <a:r>
              <a:rPr lang="pt-BR" sz="1100" b="1" dirty="0" smtClean="0">
                <a:latin typeface="+mj-lt"/>
              </a:rPr>
              <a:t>04 a 17 </a:t>
            </a:r>
            <a:r>
              <a:rPr lang="pt-BR" sz="1100" b="1" dirty="0">
                <a:latin typeface="+mj-lt"/>
              </a:rPr>
              <a:t>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1990202" cy="296459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200" b="1" dirty="0">
                <a:latin typeface="+mj-lt"/>
              </a:rPr>
              <a:t>PERÍODO </a:t>
            </a:r>
            <a:r>
              <a:rPr lang="pt-BR" sz="1200" b="1" dirty="0" smtClean="0">
                <a:latin typeface="+mj-lt"/>
              </a:rPr>
              <a:t>INTEGRAL - 2024</a:t>
            </a:r>
            <a:endParaRPr lang="pt-BR" sz="1200" b="1" dirty="0">
              <a:latin typeface="+mj-lt"/>
            </a:endParaRP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573883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</a:t>
            </a:r>
            <a:r>
              <a:rPr lang="pt-BR" sz="1100" b="1" dirty="0" smtClean="0">
                <a:latin typeface="+mj-lt"/>
              </a:rPr>
              <a:t> </a:t>
            </a:r>
            <a:r>
              <a:rPr lang="pt-BR" sz="1100" b="1" dirty="0">
                <a:latin typeface="+mj-lt"/>
              </a:rPr>
              <a:t>ENSINO </a:t>
            </a:r>
            <a:r>
              <a:rPr lang="pt-BR" sz="1100" b="1" dirty="0" smtClean="0">
                <a:latin typeface="+mj-lt"/>
              </a:rPr>
              <a:t>INFANTIL E FUNDAMENTAL</a:t>
            </a:r>
          </a:p>
          <a:p>
            <a:pPr algn="just">
              <a:lnSpc>
                <a:spcPct val="150000"/>
              </a:lnSpc>
            </a:pPr>
            <a:endParaRPr lang="pt-BR" sz="1100" b="1" dirty="0">
              <a:latin typeface="+mj-lt"/>
            </a:endParaRPr>
          </a:p>
        </p:txBody>
      </p:sp>
      <p:sp>
        <p:nvSpPr>
          <p:cNvPr id="18" name="Retângulo 17"/>
          <p:cNvSpPr/>
          <p:nvPr/>
        </p:nvSpPr>
        <p:spPr>
          <a:xfrm>
            <a:off x="6810387" y="6367194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 smtClean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220668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3896</TotalTime>
  <Words>220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Barbara</cp:lastModifiedBy>
  <cp:revision>465</cp:revision>
  <dcterms:created xsi:type="dcterms:W3CDTF">2021-09-24T12:11:45Z</dcterms:created>
  <dcterms:modified xsi:type="dcterms:W3CDTF">2024-06-26T12:32:15Z</dcterms:modified>
</cp:coreProperties>
</file>