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754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334809"/>
                <a:gridCol w="1785950"/>
                <a:gridCol w="1643074"/>
                <a:gridCol w="1571636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SEQUILHOS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INTEGRAL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MACARRÃO C/ CENOURA, TOMATE, PRESUNTO, AZEITONA E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ESCAROLA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ESPINAFRE, MUSSARELA,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 ENRIQUECIDA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CARNE MOÍDA C/ LEGUMES (TOMATE, CENOURA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DE LARANJA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21508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293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392</cp:revision>
  <dcterms:created xsi:type="dcterms:W3CDTF">2021-09-24T12:11:45Z</dcterms:created>
  <dcterms:modified xsi:type="dcterms:W3CDTF">2023-04-26T15:45:21Z</dcterms:modified>
</cp:coreProperties>
</file>