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06229"/>
              </p:ext>
            </p:extLst>
          </p:nvPr>
        </p:nvGraphicFramePr>
        <p:xfrm>
          <a:off x="309530" y="1997394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01/07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02/07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03/07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04/07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05/07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b="1" i="0" dirty="0" smtClean="0">
                        <a:effectLst/>
                        <a:latin typeface="Arial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FERIADO MUNICIPAL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FLOCOS DE CEREAIS TIPO SUCRILHOS SEM AÇUCAR + BEBIDA TIPO IOGURTE MORANGO ENRIQUECIDA C/ </a:t>
                      </a:r>
                      <a:r>
                        <a:rPr lang="pt-BR" sz="1200" b="1" i="0" dirty="0" smtClean="0">
                          <a:effectLst/>
                          <a:latin typeface="Arial"/>
                          <a:ea typeface="Times New Roman"/>
                          <a:cs typeface="Architect"/>
                        </a:rPr>
                        <a:t>VITAMINAS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C/ MOLHO DE CARNE MOÍDA E LEGUMES (TOMATE, CENOURA, CEBOLA, ABOBRINHA E CHEIRO-VERDE)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MUSSARELA + SUCO DE UVA ENRIQUECIDO C/ VITAMINAS E MINERAIS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SALGADO APERITIVO + LEITE INTEGRAL C/ CACAU EM PÓ ENRIQUECIDO C/ VITAMINAS E MINERAIS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4262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500" b="1" dirty="0" smtClean="0"/>
              <a:t>2024</a:t>
            </a:r>
            <a:endParaRPr lang="pt-BR" sz="15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135</Words>
  <Application>Microsoft Office PowerPoint</Application>
  <PresentationFormat>Papel A4 (210 x 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119</cp:revision>
  <dcterms:created xsi:type="dcterms:W3CDTF">2021-09-24T14:10:32Z</dcterms:created>
  <dcterms:modified xsi:type="dcterms:W3CDTF">2024-06-26T12:15:02Z</dcterms:modified>
</cp:coreProperties>
</file>