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22/08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23/08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25/08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BOLO DE COCO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FRANGO EM TIRAS AO MOLHO C/ LEGUMES (TOMATE, CENOURA, ABOBRINHA, MILHO-VERDE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MARACUJÁ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114</cp:revision>
  <dcterms:created xsi:type="dcterms:W3CDTF">2021-09-24T14:10:32Z</dcterms:created>
  <dcterms:modified xsi:type="dcterms:W3CDTF">2023-08-17T12:44:43Z</dcterms:modified>
</cp:coreProperties>
</file>