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9164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30/11/2023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92570483"/>
              </p:ext>
            </p:extLst>
          </p:nvPr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04/12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05/12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06/12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07/12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08/12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0304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BRANCO + FEIJÃO PRETO C/ CARNE BOVINA PICADINHA, BATATA, ABÓBORA, COUVE E CHEIRO-VERDE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CANJICA DE MILHO BRANCO C/ AMENDOIM E LEITE INTEGRAL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PÃO DE LEITE RECHEADO C/ PRESUNTO + SUCO DE LARANJA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/>
                          <a:ea typeface="Times New Roman"/>
                          <a:cs typeface="Times New Roman"/>
                        </a:rPr>
                        <a:t>ARROZ C/ MILHO-VERDE + STROGONOFF DE CARNE </a:t>
                      </a:r>
                      <a:endParaRPr lang="pt-BR" sz="120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MARGARINA + LEITE INTEGRAL C/ CACAU EM PO ENRIQUECIDO C/ VITAMINAS E MINERAIS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138</Words>
  <Application>Microsoft Office PowerPoint</Application>
  <PresentationFormat>Papel A4 (210 x 297 mm)</PresentationFormat>
  <Paragraphs>30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88</cp:revision>
  <dcterms:created xsi:type="dcterms:W3CDTF">2021-09-24T14:10:32Z</dcterms:created>
  <dcterms:modified xsi:type="dcterms:W3CDTF">2023-11-30T12:29:18Z</dcterms:modified>
</cp:coreProperties>
</file>