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6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83211"/>
              </p:ext>
            </p:extLst>
          </p:nvPr>
        </p:nvGraphicFramePr>
        <p:xfrm>
          <a:off x="272479" y="1190696"/>
          <a:ext cx="9395429" cy="50900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753782"/>
                <a:gridCol w="1666649"/>
                <a:gridCol w="1765578"/>
                <a:gridCol w="1590299"/>
              </a:tblGrid>
              <a:tr h="45160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03/07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07/07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219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5419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  C/ 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BATATA,CENOURA, CHUCHU, ABOBRINHA  PICADOS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SUINA EM CUBOS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MANDIOCA COZIDA COM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LEGUMES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108541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DE MANGA </a:t>
                      </a:r>
                      <a:r>
                        <a:rPr lang="pt-BR" sz="800" b="0" baseline="0" dirty="0" smtClean="0">
                          <a:latin typeface="+mn-lt"/>
                        </a:rPr>
                        <a:t>(POLPA)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+ 1 FRUTA</a:t>
                      </a:r>
                      <a:endParaRPr lang="pt-BR" sz="8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LEGUMES, ERVILHA, MILHO VERDE + SUCO NATURAL DE LARANJA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08541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JULHO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466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289</cp:revision>
  <cp:lastPrinted>2023-03-08T10:05:57Z</cp:lastPrinted>
  <dcterms:created xsi:type="dcterms:W3CDTF">2021-09-24T14:09:26Z</dcterms:created>
  <dcterms:modified xsi:type="dcterms:W3CDTF">2023-06-20T10:28:09Z</dcterms:modified>
</cp:coreProperties>
</file>