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7835227"/>
              </p:ext>
            </p:extLst>
          </p:nvPr>
        </p:nvGraphicFramePr>
        <p:xfrm>
          <a:off x="595282" y="1357298"/>
          <a:ext cx="8929750" cy="4788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09/02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PO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PO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FUBA + LEITE INTEGRAL C/ CACAU EM PO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NAPOLITANO ENRIQUECDA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PO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1173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PURÊ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BRÓCOLIS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CENOURA, VAGEM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COUVE PICADINHA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UVA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CACAU + BEBIDA MARACUJÁ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LARANJA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PO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30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325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422</cp:revision>
  <dcterms:created xsi:type="dcterms:W3CDTF">2021-09-24T12:11:45Z</dcterms:created>
  <dcterms:modified xsi:type="dcterms:W3CDTF">2024-02-02T15:12:38Z</dcterms:modified>
</cp:coreProperties>
</file>