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7298"/>
          <a:ext cx="9023701" cy="49349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11/09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12/09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13/09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14/09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FUBÁ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FLOCOS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CEREAIS TIPO SUCRILHOS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IOGURTE SABOR MORANGO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TOMATE, ERVILHAS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COZIDO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CHICÓRIA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AZEITONA PRETA E PIMENTÃO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AMARELO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r>
                        <a:rPr lang="pt-BR" sz="1200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670" marR="26670" marT="0" marB="0"/>
                </a:tc>
              </a:tr>
              <a:tr h="116871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NAPOLITANO 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BEBIDA LACTEA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FRUTAS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TORTA DE FRANGO DESFIADO C/ LEGUMES (TOMATE, CENOURA,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CEBOLA E ERVILHAS) + SUCO DE </a:t>
                      </a:r>
                      <a:r>
                        <a:rPr lang="pt-BR" sz="1200" b="1" i="0" baseline="0" smtClean="0">
                          <a:latin typeface="+mn-lt"/>
                          <a:ea typeface="Times New Roman"/>
                          <a:cs typeface="Times New Roman"/>
                        </a:rPr>
                        <a:t>MARACUJÁ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332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495</cp:revision>
  <dcterms:created xsi:type="dcterms:W3CDTF">2021-09-24T12:11:45Z</dcterms:created>
  <dcterms:modified xsi:type="dcterms:W3CDTF">2023-09-05T12:30:26Z</dcterms:modified>
</cp:coreProperties>
</file>