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985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13/03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14/03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15/03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16/03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17/03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FUBÁ + BEBIDA LÁCTEA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MANDIOCA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PIMENTÃO AMARELO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AZEITONA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ESCAROLA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REFOGADA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LEGUMES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TIPO PIT STOP + BEBIDA LÁCTEA IOGURTE SALADA DE FRUTAS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LÁCTEA MARACUJÁ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331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336</cp:revision>
  <dcterms:created xsi:type="dcterms:W3CDTF">2021-09-24T12:11:45Z</dcterms:created>
  <dcterms:modified xsi:type="dcterms:W3CDTF">2023-03-09T15:54:42Z</dcterms:modified>
</cp:coreProperties>
</file>