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20/04/2023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880825" cy="494537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1207"/>
                <a:gridCol w="1571636"/>
                <a:gridCol w="1643074"/>
                <a:gridCol w="1549123"/>
                <a:gridCol w="1571636"/>
                <a:gridCol w="1594149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24/04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25/04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26/04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27/04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28/04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INTEGRAL CACAU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CAPUCCINO ENRIQUECIDA C/ VITAMINAS E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DE COCO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BEBIDA LACTEA SABOR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NAPOLITANO ENRIQUECIDA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C/ VITAMINAS E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BOLO SALGADO DE LIQUIDIFICADOR C/ MUSSARELA, PRESUNTO,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TOMATE E CENOURA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 + SUCO DE UVA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APERITIVO 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MILHO VERDE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TOMATE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REPOLHO 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CUBOS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ACEBOLADA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 C/ CHEIRO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FOLHAS (ALFACE, ESCAROLA E COUVE)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CENOURA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STROGONOFF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CARNE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PEPINO C/ TOMATE CEREJA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FILÉ DE TILÁPIA ENSOPADO C/ BATATA, CENOURA, AZEITONA PRETA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8891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BISCOITO SALGADO PIT STOP INTEGRAL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BEBIDA LACTEA SABOR COCO,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ABACAXI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ENRIQUECIDA C/ VITAMINAS E MINERAIS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FRANGO DESFIADO C/ LEGUMES (TOMATE, CENOURA E ERVILHAS) + SUCO DE MARACUJÁ</a:t>
                      </a:r>
                      <a:endParaRPr lang="pt-BR" sz="120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50" b="1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ARROZ DOCE C/ LEITE INTEGRAL ENRIQUECIDO C/ VITAMINAS E MINERAIS </a:t>
                      </a:r>
                      <a:r>
                        <a:rPr lang="pt-BR" sz="125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05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SUCO DE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MANGA</a:t>
                      </a:r>
                      <a:endParaRPr lang="pt-BR" sz="1200" b="1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ABRIL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429396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10 a 18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FUNDAMENTAL E MÉDIO</a:t>
            </a: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607911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338</Words>
  <Application>Microsoft Office PowerPoint</Application>
  <PresentationFormat>Papel A4 (210 x 297 mm)</PresentationFormat>
  <Paragraphs>84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384</cp:revision>
  <dcterms:created xsi:type="dcterms:W3CDTF">2021-09-24T12:11:45Z</dcterms:created>
  <dcterms:modified xsi:type="dcterms:W3CDTF">2023-04-20T11:55:27Z</dcterms:modified>
</cp:coreProperties>
</file>