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37486"/>
              </p:ext>
            </p:extLst>
          </p:nvPr>
        </p:nvGraphicFramePr>
        <p:xfrm>
          <a:off x="309530" y="1997394"/>
          <a:ext cx="9382157" cy="214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27/05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28/05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29/05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30/05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31/05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MOÍDA E LEGUMES (TOMATE, ABOBRINHA, CEBOLA, AZEITONA E CHEIRO-VERDE)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CHOCOLATE + LEITE INTEGRAL C/ CACAU EM PÓ ENRIQUECIDO C/ VITAMINAS E MINERAIS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MOLHO DE FRANGO DESFIADO + SUCO DE LARANJA C/ ACEROLA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NACIONAL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PONTO FACULTATIVO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2223128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PARCIAL - 2024</a:t>
            </a:r>
            <a:endParaRPr lang="pt-BR" sz="1250" b="1" dirty="0"/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119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152</cp:revision>
  <dcterms:created xsi:type="dcterms:W3CDTF">2021-09-24T14:10:32Z</dcterms:created>
  <dcterms:modified xsi:type="dcterms:W3CDTF">2024-05-23T13:01:30Z</dcterms:modified>
</cp:coreProperties>
</file>