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12" y="-12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8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042488"/>
              </p:ext>
            </p:extLst>
          </p:nvPr>
        </p:nvGraphicFramePr>
        <p:xfrm>
          <a:off x="380968" y="1350686"/>
          <a:ext cx="9180544" cy="47986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/>
                <a:gridCol w="1628133"/>
                <a:gridCol w="1640224"/>
                <a:gridCol w="1656184"/>
                <a:gridCol w="1632814"/>
                <a:gridCol w="1679554"/>
              </a:tblGrid>
              <a:tr h="57150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06/05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07/05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08/05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09/05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10/05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3530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 smtClean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APERITIVO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 + LEITE INTEGRAL C/ CACAU EM PÓ ENRIQUECIDO C/ VITAMINAS E MINERAIS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BOLO DE CHOCOLATE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CASEIRO DE BATATA C/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HAMBURGUER C/ PATÊ DE FRANGO + LEITE INTEGRAL C/ CACAU EM PÓ ENRIQUECIDO</a:t>
                      </a:r>
                      <a:endParaRPr lang="pt-BR" sz="13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FRANGO DESFIADO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NATURAL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MANGA</a:t>
                      </a:r>
                      <a:endParaRPr lang="pt-BR" sz="14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15568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</a:p>
                    <a:p>
                      <a:pPr algn="ctr"/>
                      <a:r>
                        <a:rPr lang="pt-BR" sz="1400" b="1" dirty="0" smtClean="0"/>
                        <a:t>12:00H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STROGONOFF DE FRANGO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PURÊ DE BATATA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VINAGRETE (TOMATE PICADINHO, CEBOLA E CHEIRO VERDE)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COXINHA DA ASA REFOGADA C/ BATATA E CENOURA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POLENTA SIMPLES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REPOLHO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OMELETE C/ ESPINAFRE, MUSSARELA E TOMATE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ALFACE C/ MANGA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PRETO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BOVINA EM CUBOS REFOGADA C/ BRÓCOLIS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ABOBRINHA REFOGADA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PEPINO C/ CEBOLA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TILÁPIA ENSOPADO C/ BATATA, CENOURA, AZEITONA PRETA E CEBOLA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COUVE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ACELGA C/ TOMATE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</a:p>
                    <a:p>
                      <a:pPr algn="ctr"/>
                      <a:r>
                        <a:rPr lang="pt-BR" sz="1400" b="1" dirty="0" smtClean="0"/>
                        <a:t>15:00H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QUEIJO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INTEGRAL + LEITE INTEGRAL C/ CACAU EM PÓ ENRIQUECIDO C/ VITAMINAS E MINERAIS 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QUIBE DE FORNO RECHEADO C/ REQUEIJÃO, CEBOLA E CHEIRO VERDE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NATURAL DE LARANJA C/ ACEROLA</a:t>
                      </a:r>
                      <a:endParaRPr lang="pt-BR" sz="13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 SARDINHA C/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TOMATE, ERVILHAS E CHEIRO VERDE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200" b="1" smtClean="0">
                          <a:latin typeface="+mn-lt"/>
                          <a:ea typeface="Times New Roman"/>
                          <a:cs typeface="Times New Roman"/>
                        </a:rPr>
                        <a:t>SUCO UVA C/ MAÇA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ARROZ DOCE C/ COCO RALADO,</a:t>
                      </a:r>
                      <a:r>
                        <a:rPr lang="pt-BR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CANELA E</a:t>
                      </a: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LEITE INTEGRAL ENRIQUECIDO C/ VITAMINAS 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1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*DOCE REGIONAL</a:t>
                      </a:r>
                      <a:endParaRPr lang="pt-BR" sz="13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300" b="1" dirty="0" smtClean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MAIO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355041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 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518664" y="6363738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5547</TotalTime>
  <Words>274</Words>
  <Application>Microsoft Office PowerPoint</Application>
  <PresentationFormat>Papel A4 (210 x 297 mm)</PresentationFormat>
  <Paragraphs>88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624</cp:revision>
  <dcterms:created xsi:type="dcterms:W3CDTF">2021-09-24T12:11:45Z</dcterms:created>
  <dcterms:modified xsi:type="dcterms:W3CDTF">2024-05-02T15:17:33Z</dcterms:modified>
</cp:coreProperties>
</file>