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771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09/10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10/10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11/10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12/10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13/10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BEBIDA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DE BAUNILHA C/ CHOCOLATE TIPO COOKIES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CENOURA,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TROPICAL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(ALFACE, COUVE, TOMATE CEREJA E MANGA)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LARANJA INTEGRAL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CHOCOLATE TIPO PÃO DE MEL + IOGURTE DE MORANGO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PRESUNTO + SUCO DE MARACUJÁ 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MAÇA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250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402</cp:revision>
  <dcterms:created xsi:type="dcterms:W3CDTF">2021-09-24T12:11:45Z</dcterms:created>
  <dcterms:modified xsi:type="dcterms:W3CDTF">2023-10-02T15:49:41Z</dcterms:modified>
</cp:coreProperties>
</file>