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50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12/06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13/06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14/06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15/06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16/06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SOPA DE MACARRÃO C/ CARNE BOVINA EM TIRAS E LEGUMES (CENOURA, ABOBRINHA, COUVE, TOMATE, CEBOLA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BISCOITO INTEGRAL CACAU E FRUTAS VERMELHAS + LEITE INTEGRAL C/ CACAU EM PÓ ENRIQUECIDO C/ VITAMINAS E MINERAIS 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PICADINHA, BATATA, ABÓBORA, COUVE E CHEIRO-VERDE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MARGARINA + BEBIDA CHOCOLATE MALTE E OVOS ENRIQUECIDA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POLENTA C/ ALMÔNDEGAS BOVINA E LEGUMES (TOMATE, CENOURA, ABOBRINHA, AZEITONA, CEBOLA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164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105</cp:revision>
  <dcterms:created xsi:type="dcterms:W3CDTF">2021-09-24T14:10:32Z</dcterms:created>
  <dcterms:modified xsi:type="dcterms:W3CDTF">2023-06-06T16:35:41Z</dcterms:modified>
</cp:coreProperties>
</file>