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2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04/04/2023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67385"/>
              </p:ext>
            </p:extLst>
          </p:nvPr>
        </p:nvGraphicFramePr>
        <p:xfrm>
          <a:off x="142409" y="1283044"/>
          <a:ext cx="9579667" cy="5003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343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10/04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2566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 CENOURA COM  UVA PASSA  +</a:t>
                      </a:r>
                      <a:r>
                        <a:rPr lang="pt-BR" sz="900" b="0" dirty="0" smtClean="0">
                          <a:latin typeface="+mn-lt"/>
                        </a:rPr>
                        <a:t> 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</a:t>
                      </a:r>
                      <a:r>
                        <a:rPr lang="pt-BR" sz="8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(BANANA,MAMÃO E MAÇÃ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C/ UVA PASSA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SUCO  SABOR MANGA  (POLPA )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ABACATE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</a:tr>
              <a:tr h="158871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 ERVILHA,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C/ TOMATE MILHO E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C/ CEBOLA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(TOMATE, CENOURA E CHEIRO </a:t>
                      </a:r>
                      <a:r>
                        <a:rPr lang="pt-BR" sz="900" baseline="0" dirty="0" smtClean="0">
                          <a:effectLst/>
                        </a:rPr>
                        <a:t>VERDE E ERVILHA)</a:t>
                      </a: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COUVE REFOGADA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/>
                        <a:t>SALADA DE REPOLHO C/ TOMATE  </a:t>
                      </a:r>
                      <a:r>
                        <a:rPr lang="pt-BR" sz="900" baseline="0" dirty="0" smtClean="0">
                          <a:effectLst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PURE DE BATATA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GRAO DE BICO C/TOMATE, CENOURA, AZEITONA CEBOLA E CEBOLINHA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PANELA C/  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,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ALFACE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C/ 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TIRAS C/ BATATA, CENOURA, TOMATE, GRAO DE BICO,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 SIMPLES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BROCOLIS 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 </a:t>
                      </a:r>
                    </a:p>
                  </a:txBody>
                  <a:tcPr marL="70382" marR="70382" marT="0" marB="0"/>
                </a:tc>
              </a:tr>
              <a:tr h="83737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QUIBE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ASSADEIRA RECHEADO C/ LEGUMES  E REQUEIJÃO + SUCO NATURAL DE LARANJA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TORTA DE ESPINAFRE C/ CARNE MOIDA 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SUCO NATURAL LARANJA C/ </a:t>
                      </a:r>
                      <a:r>
                        <a:rPr lang="pt-BR" sz="900" b="0" baseline="0" dirty="0" smtClean="0">
                          <a:latin typeface="+mn-lt"/>
                        </a:rPr>
                        <a:t>CENOURA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+ 01 FRUTA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FRUTAS PICADAS C/ AVEIA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(MAMAO,MAÇÃ,BANANA)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LEITE INTEGRAL C/ CACAU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</a:t>
                      </a:r>
                      <a:r>
                        <a:rPr lang="pt-BR" sz="900" b="0" baseline="0" dirty="0" smtClean="0">
                          <a:latin typeface="+mn-lt"/>
                        </a:rPr>
                        <a:t>, </a:t>
                      </a:r>
                      <a:r>
                        <a:rPr lang="pt-BR" sz="900" b="0" baseline="0" dirty="0" smtClean="0">
                          <a:latin typeface="+mn-lt"/>
                        </a:rPr>
                        <a:t>LEITE INTEGRAL  BATIDO C/ CACAU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 MAÇÃ, MELAO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MAMÃO, UVA )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</a:tr>
              <a:tr h="109637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PICADINHAC/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LEGUMES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MOIDA, COUVE PICADINHA, TOMATE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DE</a:t>
                      </a:r>
                      <a:r>
                        <a:rPr lang="pt-BR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CARNE </a:t>
                      </a:r>
                      <a:r>
                        <a:rPr lang="pt-BR" sz="10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 TIRAS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ERVILHA </a:t>
                      </a:r>
                      <a:r>
                        <a:rPr lang="pt-BR" sz="1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CHEIRO VERDE 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ABRIL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482</Words>
  <Application>Microsoft Office PowerPoint</Application>
  <PresentationFormat>Papel A4 (210 x 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259</cp:revision>
  <cp:lastPrinted>2023-02-23T11:58:52Z</cp:lastPrinted>
  <dcterms:created xsi:type="dcterms:W3CDTF">2021-09-24T14:09:26Z</dcterms:created>
  <dcterms:modified xsi:type="dcterms:W3CDTF">2023-04-04T10:30:51Z</dcterms:modified>
</cp:coreProperties>
</file>