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22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10/10/2023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10/10/2023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10/10/2023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10/10/2023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10/10/2023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10/10/2023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10/10/2023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10/10/2023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4394"/>
              </p:ext>
            </p:extLst>
          </p:nvPr>
        </p:nvGraphicFramePr>
        <p:xfrm>
          <a:off x="166654" y="1170071"/>
          <a:ext cx="9395429" cy="49528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1688"/>
                <a:gridCol w="1657433"/>
                <a:gridCol w="1773367"/>
                <a:gridCol w="1647064"/>
                <a:gridCol w="1809321"/>
                <a:gridCol w="1546556"/>
              </a:tblGrid>
              <a:tr h="4554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16/10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17/10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18/10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19/10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20/10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8962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MANTEIGA 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DE MAÇÃ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CASCA E UVA PASSA +  LEITE BATIDO C/ CACAU + 01 FRUTA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 C/ MANTEIGA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BATIDO C/ BANANA E MAÇÃ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REQUEIJÃO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TAMARA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</a:tr>
              <a:tr h="154673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MOIDA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CEBOLA, TOMATE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ABOBRINHA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REFOGADA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BETERRABA C/ CEBOLA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 FEIJÃO OPCIONAL</a:t>
                      </a:r>
                      <a:endParaRPr lang="pt-BR" sz="9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BOVINA C/ LEGUMES  BATATA,CENOURA, CHUCHU, ABOBRINHA  EM CUBINHOS  C/   CEBOLA E CHEIRO VERDE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 REPOLHO C/ TOMATE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OVOS MEXIDOS C/ MUSSARELA,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TOMATE, CEBOLA E CHEIRO VERDE.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LEGUMES REFOGADOS (CENOURA,BATATA,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VAGEM)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ALFACE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ARROZ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COM ERVILHA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FIGADO BOVINO ACEBOLADO C/ PIMENTÃO VERMELHO E PIMENTÃO AMARELO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PURÊ DE BATATA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TOMATE C/ CEBOLA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FILE DE FRANGO EM TIRAS  C/ BROCOLIS TOMATE, CEBOLA E CHEIRA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CREME DE MILHO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ACELGA C/ MANGA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70382" marR="70382" marT="0" marB="0"/>
                </a:tc>
              </a:tr>
              <a:tr h="88962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BISCOITO DE POLVILHO </a:t>
                      </a:r>
                      <a:r>
                        <a:rPr lang="pt-BR" sz="900" b="0" baseline="0" dirty="0" smtClean="0">
                          <a:latin typeface="+mn-lt"/>
                        </a:rPr>
                        <a:t> C/ LINHAÇA 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+ 01 FRUTA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PÃO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QUEIJO  +  SUCO NATURAL LARANJA C/ CENOURA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01 FRUTA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GELEIA SABOR FRUTAS VERMELHAS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NATURAL DE  LARANJA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MELAO, MAÇÃ, UVA, MAMÃO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DAMASCO E AMEIXA PRETA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</a:tr>
              <a:tr h="109455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INHAME, ABOBRINHA, BATATA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BOVINA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BETERRABA RALADA E CEBOLINHA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 BOVINA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BATATA DOCE, CENOURA, ESPINAFRE,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MOLHO DE CARNE  DE FRANGO C/ CEBOLA, TOMATE, CENOURA 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*BRIGADEIRO DE TAMARA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  MOIDA, COUVE PICADINHA, TOMATE E CHEIRO </a:t>
                      </a:r>
                      <a:r>
                        <a:rPr lang="pt-BR" sz="900" b="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VERDE 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673080" y="198961"/>
            <a:ext cx="2304256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MÊS DE</a:t>
            </a:r>
            <a:r>
              <a:rPr lang="pt-BR" sz="2800" b="1" dirty="0" smtClean="0">
                <a:solidFill>
                  <a:srgbClr val="011327"/>
                </a:solidFill>
              </a:rPr>
              <a:t> </a:t>
            </a:r>
            <a:r>
              <a:rPr lang="pt-BR" sz="2400" b="1" dirty="0" smtClean="0">
                <a:solidFill>
                  <a:srgbClr val="011327"/>
                </a:solidFill>
              </a:rPr>
              <a:t>OUTUBRO</a:t>
            </a:r>
            <a:r>
              <a:rPr lang="pt-BR" sz="2800" b="1" dirty="0" smtClean="0">
                <a:solidFill>
                  <a:srgbClr val="011327"/>
                </a:solidFill>
              </a:rPr>
              <a:t>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464155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609693" y="894238"/>
            <a:ext cx="312728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24226" y="821530"/>
            <a:ext cx="1728815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0552" y="6135412"/>
            <a:ext cx="1596419" cy="8939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468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304</cp:revision>
  <cp:lastPrinted>2023-03-08T10:05:57Z</cp:lastPrinted>
  <dcterms:created xsi:type="dcterms:W3CDTF">2021-09-24T14:09:26Z</dcterms:created>
  <dcterms:modified xsi:type="dcterms:W3CDTF">2023-10-10T10:43:03Z</dcterms:modified>
</cp:coreProperties>
</file>