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21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28/07/2023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43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31/07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01/08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02/08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03/08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04/08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POLENTA + ALMONDEGAS BOVINA AO MOLHO C/ CENOURA, TOMATE, CEBOLA E CHEIRO VERDE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BOLO DE FUBÁ + LEITE INTEGRAL C/ CACAU EM PÓ ENRIQUECIDO C/ VITAMINAS E MIENRAIS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BISCOITO SALGADO INTEGRAL + LEITE INTEGRAL C/ CACAU EM PÓ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PRESUNTO + SUCO DE LARANJA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FEIJÃO PRETO C/ CARNE BOVINA EM TIRAS E LEGUMES (BATATA, ABÓBORA, COUVE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AGOSTO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146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111</cp:revision>
  <dcterms:created xsi:type="dcterms:W3CDTF">2021-09-24T14:10:32Z</dcterms:created>
  <dcterms:modified xsi:type="dcterms:W3CDTF">2023-07-28T15:34:51Z</dcterms:modified>
</cp:coreProperties>
</file>