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29/06/2023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03/07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04/07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05/07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06/07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07/07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MACARRONADA C/ MOLHO DE CARNE MOÍDA, TOMATE, ABOBRINHA, CEBOLA, AZEITONA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MOLHO DE FRANGO DESFIADO + SUCO DE LARANJA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COMUM C/ CARNE BOVINA PICADINHA, BATATA, COUVE E CHEIRO-VERDE + </a:t>
                      </a:r>
                      <a:endParaRPr lang="pt-BR" sz="12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 smtClean="0">
                          <a:latin typeface="Arial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pt-BR" sz="1250" b="1" dirty="0">
                          <a:latin typeface="Arial"/>
                          <a:ea typeface="Times New Roman"/>
                          <a:cs typeface="Times New Roman"/>
                        </a:rPr>
                        <a:t>FRUTA</a:t>
                      </a:r>
                      <a:endParaRPr lang="pt-BR" sz="125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DOCE C/ COCO RALADO E LEITE INTEGRAL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ATUM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142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64</cp:revision>
  <dcterms:created xsi:type="dcterms:W3CDTF">2021-09-24T14:10:32Z</dcterms:created>
  <dcterms:modified xsi:type="dcterms:W3CDTF">2023-06-29T15:02:18Z</dcterms:modified>
</cp:coreProperties>
</file>