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17/10/2024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20600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22/10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25/10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INTEGRAL NATA + BEBIDA CHOCOLATE AO LEITE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CENOURA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PRETO C/ CARNE SUÍNA EM TIRAS, BATATA,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PRESUNTO + SUCO DE LARANJA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143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93</cp:revision>
  <dcterms:created xsi:type="dcterms:W3CDTF">2021-09-24T14:10:32Z</dcterms:created>
  <dcterms:modified xsi:type="dcterms:W3CDTF">2024-10-17T12:34:08Z</dcterms:modified>
</cp:coreProperties>
</file>