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73411"/>
              </p:ext>
            </p:extLst>
          </p:nvPr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10/03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11/03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12/03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14/03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(CENOURA, ABOBRINHA, TOMATE, ESPINAFRE E CHEIRO 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FUBÁ C/ REDUÇÃO DE AÇÚCAR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EM TIRAS, BATATA, ABÓBORA, COUVE E CHEIRO-VERDE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baseline="3000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DOCE REDUZIDO EM AÇÚCAR C/ LEITE INTEGRAL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150</cp:revision>
  <dcterms:created xsi:type="dcterms:W3CDTF">2021-09-24T14:10:32Z</dcterms:created>
  <dcterms:modified xsi:type="dcterms:W3CDTF">2025-03-06T13:08:29Z</dcterms:modified>
</cp:coreProperties>
</file>