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148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7716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02/10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03/10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04/10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05/10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06/10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INTEGRAL CACAU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DEFUMADO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FUBÁ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CENOURA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SALGADO + BEBIDA IOGURTE MORANGO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smtClean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MUSSARELA + SUCO DE UVA +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286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400</cp:revision>
  <dcterms:created xsi:type="dcterms:W3CDTF">2021-09-24T12:11:45Z</dcterms:created>
  <dcterms:modified xsi:type="dcterms:W3CDTF">2023-09-28T16:56:12Z</dcterms:modified>
</cp:coreProperties>
</file>