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54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15/06/2023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970384"/>
              </p:ext>
            </p:extLst>
          </p:nvPr>
        </p:nvGraphicFramePr>
        <p:xfrm>
          <a:off x="88241" y="1268760"/>
          <a:ext cx="9579667" cy="50068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728192"/>
                <a:gridCol w="1693491"/>
              </a:tblGrid>
              <a:tr h="418935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19/06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20/06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21/06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22/06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23/06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90154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REQUEIJÃO 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C/ REQUEIJÃO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NATURAL DE LARANJA C/ ACEROLA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 BANANA E MAMÃO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59773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DE FRANGO EM CUNINHOS C/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BROCOLIS C/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8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REFOGADA C/ CENOURA, CEBOLA,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  </a:t>
                      </a: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 REPOLHO C/ TOMATE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SUINA 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COZIDA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C/ CEBOLA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CARNE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CHUCHU C/ CEBOLA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ACELGA  C/ CENOURA RALADA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</a:txBody>
                  <a:tcPr marL="70382" marR="70382" marT="0" marB="0"/>
                </a:tc>
              </a:tr>
              <a:tr h="88057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TÂMARA  C/ FARINHA DE AVEIA </a:t>
                      </a:r>
                      <a:r>
                        <a:rPr lang="pt-BR" sz="900" b="0" dirty="0" smtClean="0">
                          <a:latin typeface="+mn-lt"/>
                        </a:rPr>
                        <a:t>C/ LEITE PURO OU C/ CACAU/ FRUTA +0 1 FRUTA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ESPINAFRE C/ LEGUMES, ERVILHA, MILHO VERDE + SUCO NATURAL DE LARANJA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8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 DE  LARANJA INTEGRAL</a:t>
                      </a:r>
                      <a:endParaRPr lang="pt-BR" sz="8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06835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BATATA DOCE, ABOBRINHA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EM CUBINHOS C/ CARNE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BOVINA TOMATE, COUVE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JUNHO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452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299</cp:revision>
  <cp:lastPrinted>2023-05-16T19:00:20Z</cp:lastPrinted>
  <dcterms:created xsi:type="dcterms:W3CDTF">2021-09-24T14:09:26Z</dcterms:created>
  <dcterms:modified xsi:type="dcterms:W3CDTF">2023-06-15T10:54:45Z</dcterms:modified>
</cp:coreProperties>
</file>