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-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80554"/>
              </p:ext>
            </p:extLst>
          </p:nvPr>
        </p:nvGraphicFramePr>
        <p:xfrm>
          <a:off x="166654" y="1400907"/>
          <a:ext cx="9579667" cy="47557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24706"/>
                <a:gridCol w="1803686"/>
                <a:gridCol w="1728192"/>
                <a:gridCol w="1621483"/>
              </a:tblGrid>
              <a:tr h="446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14/10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9283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COM  FRUTAS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45240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</a:t>
                      </a:r>
                      <a:r>
                        <a:rPr lang="pt-BR" sz="8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LEGUMES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(CENOURA, BATATA, TOMATE, ERVILHA, BROCOLIS)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MANDICA, CEBOLA, TOMATE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COUVE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SALADA ACELGA C/ MANGA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BETERRABA C/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96102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PAO  CASEIRO C/ REQUEIJÃO + LEITE INTEGRAL BATIDO COM FRUTAS (MAMÃO, MAÇÃ)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UVA PASSA +  LEITE BATIDO C/ POLPA DE MORANGO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TORTA DE FRANGO C/ REQUEIJÃO E LEGUMES  (TOMATE, ERVILHA, CENOURA E CEBOLA) + SUCO NATURAL DE  MANGA + 01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/>
                        <a:t>SALADA DE FRUTAS C/ AVEIA</a:t>
                      </a:r>
                      <a:r>
                        <a:rPr lang="pt-BR" sz="1000" kern="1200" baseline="0" dirty="0" smtClean="0"/>
                        <a:t> </a:t>
                      </a:r>
                      <a:r>
                        <a:rPr lang="pt-BR" sz="800" b="0" kern="1200" baseline="0" dirty="0" smtClean="0"/>
                        <a:t>(</a:t>
                      </a:r>
                      <a:r>
                        <a:rPr lang="pt-BR" sz="800" b="0" kern="1200" dirty="0" smtClean="0"/>
                        <a:t>BANANA, MAÇÃ, MELÃO,</a:t>
                      </a:r>
                      <a:r>
                        <a:rPr lang="pt-BR" sz="800" b="0" kern="1200" baseline="0" dirty="0" smtClean="0"/>
                        <a:t> UVA, </a:t>
                      </a:r>
                      <a:r>
                        <a:rPr lang="pt-BR" sz="800" b="0" kern="1200" dirty="0" smtClean="0"/>
                        <a:t>LARANJA </a:t>
                      </a:r>
                      <a:r>
                        <a:rPr lang="pt-BR" sz="800" b="0" kern="1200" baseline="0" dirty="0" smtClean="0"/>
                        <a:t> E AMEIXA  PICADINHOS)</a:t>
                      </a:r>
                      <a:endParaRPr lang="pt-BR" sz="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84940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 C/  FEIJÃO, CARNE</a:t>
                      </a:r>
                      <a:r>
                        <a:rPr lang="pt-BR" sz="900" kern="1200" baseline="0" dirty="0" smtClean="0"/>
                        <a:t> BOVINA E   LEGUMES (BATATA, CHUCHU E ABOBRINHA)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kern="1200" baseline="0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ABOBRINHA, BATATA, CENOURA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MOLHO DE CARNE BOVINA C/ CEBOLA, TOMATE, CENOURA 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85049" y="214295"/>
            <a:ext cx="2736304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</a:t>
            </a:r>
            <a:r>
              <a:rPr lang="pt-BR" sz="2400" b="1" dirty="0" smtClean="0">
                <a:solidFill>
                  <a:srgbClr val="011327"/>
                </a:solidFill>
              </a:rPr>
              <a:t>OUTUBRO</a:t>
            </a:r>
            <a:endParaRPr lang="pt-BR" sz="2400" b="1" dirty="0" smtClean="0">
              <a:solidFill>
                <a:srgbClr val="011327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1061794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398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288</cp:revision>
  <cp:lastPrinted>2024-10-09T12:52:19Z</cp:lastPrinted>
  <dcterms:created xsi:type="dcterms:W3CDTF">2021-09-24T14:09:26Z</dcterms:created>
  <dcterms:modified xsi:type="dcterms:W3CDTF">2024-10-09T15:42:48Z</dcterms:modified>
</cp:coreProperties>
</file>