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102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76394"/>
              </p:ext>
            </p:extLst>
          </p:nvPr>
        </p:nvGraphicFramePr>
        <p:xfrm>
          <a:off x="416496" y="1356702"/>
          <a:ext cx="9254262" cy="4665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3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03/03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04/03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05/03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06/03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07/03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96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PONTO FACULTATIVO 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FERIADO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NACIONAL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PONTO FACULTATIVO 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FLOCOS DE CEREAIS TIPO SUCRILHOS SEM AÇÚCAR + BEBIDA TIPO IOGURTE MORANGO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LEITE INTEGRAL C/ CACAU ENRIQUECIDO C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PONTO FACULTATIVO ATÉ AS 13H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BIFE REFOGADO C/ BRÓCOLIS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MACARRÃO C/ TOMATE, CENOURA, AZEITONA E MUSSARELA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CARNE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PONTO FACULTATIVO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FERIADO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NACIONAL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INTEGRAL + LEITE INTEGRAL C/ CACAU ENRIQUECIDO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C/ VITAMINAS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COCO C/ REDUÇÃO DE AÇÚCAR + LEITE INTEGRAL C/ CACAU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MOLHO DE CARNE MOÍDA + SUCO DE LARANJA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90916" y="6162117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157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440</cp:revision>
  <dcterms:created xsi:type="dcterms:W3CDTF">2021-09-24T12:11:45Z</dcterms:created>
  <dcterms:modified xsi:type="dcterms:W3CDTF">2025-02-27T11:40:13Z</dcterms:modified>
</cp:coreProperties>
</file>