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64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391626"/>
              </p:ext>
            </p:extLst>
          </p:nvPr>
        </p:nvGraphicFramePr>
        <p:xfrm>
          <a:off x="309530" y="1997394"/>
          <a:ext cx="9382157" cy="2391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10/06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11/06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12/06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13/06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14/06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60168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BISCOITO SALGADO INTEGRAL + LEITE INTEGRAL C/ CACAU EM PÓ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POLENTA C/ MOLHO DE CARNE MOÍDA E LEGUMES (TOMATE, ABOBRINHA, CENOURA, AZEITONA E CHEIRO-VERDE)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REQUEIJÃO + BEBIDA SABOR MOCACCINO ENRIQUECIDA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C/ ERVILHAS + FRANGO EM TIRAS AO MOLHO C/ LEGUMES (BATATA, CENOURA, TOMATE, CEBOLA E CHEIRO-VERDE)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PATÊ DE FRANGO + SUCO DE LARANJA ENRIQUECIDO C/ VITAMINAS E MINERAIS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JUNHO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09530" y="4643446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25" y="142875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tângulo 17"/>
          <p:cNvSpPr/>
          <p:nvPr/>
        </p:nvSpPr>
        <p:spPr>
          <a:xfrm>
            <a:off x="3809992" y="1571612"/>
            <a:ext cx="1755012" cy="34262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ctr"/>
            <a:r>
              <a:rPr lang="pt-BR" sz="1500" b="1" dirty="0" smtClean="0"/>
              <a:t>2024</a:t>
            </a:r>
            <a:endParaRPr lang="pt-BR" sz="15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162</Words>
  <Application>Microsoft Office PowerPoint</Application>
  <PresentationFormat>Papel A4 (210 x 297 mm)</PresentationFormat>
  <Paragraphs>31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116</cp:revision>
  <dcterms:created xsi:type="dcterms:W3CDTF">2021-09-24T14:10:32Z</dcterms:created>
  <dcterms:modified xsi:type="dcterms:W3CDTF">2024-06-06T13:26:33Z</dcterms:modified>
</cp:coreProperties>
</file>