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02/10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03/10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04/10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05/10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06/10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POLENTA + MOLHO DE CARNE BOVINA EM TIRAS E LEGUMES (TOMATE, ERVILHA, CENOURA,  CEBOLA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MUSSARELA + SUCO DE MARACUJÁ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(TOMATE, CEBOLA, CENOURA, ABOBRINHA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153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122</cp:revision>
  <dcterms:created xsi:type="dcterms:W3CDTF">2021-09-24T14:10:32Z</dcterms:created>
  <dcterms:modified xsi:type="dcterms:W3CDTF">2023-09-28T16:42:41Z</dcterms:modified>
</cp:coreProperties>
</file>