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38" y="4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08/04/2024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08/04/2024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08/04/2024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08/04/2024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08/04/2024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08/04/2024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08/04/2024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08/04/2024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08/04/2024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08/04/2024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08/04/2024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08/04/2024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08/04/2024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624880"/>
              </p:ext>
            </p:extLst>
          </p:nvPr>
        </p:nvGraphicFramePr>
        <p:xfrm>
          <a:off x="163168" y="1282045"/>
          <a:ext cx="9579667" cy="45019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21054"/>
                <a:gridCol w="1757053"/>
                <a:gridCol w="1771339"/>
                <a:gridCol w="1656184"/>
                <a:gridCol w="1693491"/>
              </a:tblGrid>
              <a:tr h="45192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15/04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16/04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17/04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18/04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19/04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681645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baseline="0" dirty="0" smtClean="0">
                          <a:latin typeface="+mn-lt"/>
                        </a:rPr>
                        <a:t>BOLO DE CACAU S/ AÇUCAR C/ UVA PASSA  +  LEITE  INTEGRAL C/ CACAU</a:t>
                      </a:r>
                      <a:endParaRPr lang="pt-BR" sz="900" b="1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BATATA C/ GELEIA  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LEITE INTEGRAL BATIDO C/ FRUTAS</a:t>
                      </a:r>
                      <a:r>
                        <a:rPr lang="pt-BR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CENOURA 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LEITE INTEGRAL BATIDO C/ FRUTAS</a:t>
                      </a:r>
                      <a:r>
                        <a:rPr lang="pt-BR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>
                          <a:latin typeface="+mn-lt"/>
                        </a:rPr>
                        <a:t>BOLO</a:t>
                      </a:r>
                      <a:r>
                        <a:rPr lang="pt-BR" sz="900" b="1" baseline="0" dirty="0" smtClean="0">
                          <a:latin typeface="+mn-lt"/>
                        </a:rPr>
                        <a:t> DE BANANA C/MAÇÃ S/ AÇUCAR C/ UVA PASSA </a:t>
                      </a:r>
                      <a:r>
                        <a:rPr lang="pt-BR" sz="900" b="1" baseline="0" dirty="0" smtClean="0">
                          <a:latin typeface="+mn-lt"/>
                        </a:rPr>
                        <a:t>+ </a:t>
                      </a:r>
                      <a:r>
                        <a:rPr lang="pt-BR" sz="900" b="1" baseline="0" dirty="0" smtClean="0">
                          <a:latin typeface="+mn-lt"/>
                        </a:rPr>
                        <a:t>LEITE BATIDO C/  CACAU</a:t>
                      </a:r>
                      <a:endParaRPr lang="pt-BR" sz="900" b="1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C/ MANTEIGA  + LEITE</a:t>
                      </a:r>
                      <a:r>
                        <a:rPr lang="pt-BR" sz="9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INTEGRAL C/ CACAU/FRUTA </a:t>
                      </a: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+ 1 FRUTA </a:t>
                      </a:r>
                    </a:p>
                  </a:txBody>
                  <a:tcPr marL="99059" marR="99059" marT="45719" marB="45719"/>
                </a:tc>
              </a:tr>
              <a:tr h="1485155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 dirty="0" smtClean="0">
                          <a:effectLst/>
                        </a:rPr>
                        <a:t>ARROZ  C/ ERVILHA</a:t>
                      </a:r>
                      <a:r>
                        <a:rPr lang="pt-BR" sz="900" b="1" baseline="0" dirty="0" smtClean="0">
                          <a:effectLst/>
                        </a:rPr>
                        <a:t> </a:t>
                      </a:r>
                      <a:endParaRPr lang="pt-BR" sz="9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 dirty="0" smtClean="0">
                          <a:effectLst/>
                        </a:rPr>
                        <a:t>FEIJÃO COMUM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900" b="1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/>
                        <a:t>CARNE DE PANELA C/  BATATA</a:t>
                      </a:r>
                      <a:r>
                        <a:rPr lang="pt-BR" sz="900" b="1" baseline="0" dirty="0" smtClean="0"/>
                        <a:t>,  CENOURA, TOMATE , CEBOLA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ABOBRINHA  REFOGADA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 BETERRABA C/  CEBOLA </a:t>
                      </a:r>
                      <a:endParaRPr lang="pt-BR" sz="9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9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CARNE MOÍDA REFOGADA  C/ CEBOLA, </a:t>
                      </a:r>
                      <a:r>
                        <a:rPr lang="pt-BR" sz="900" b="1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TOMATE, ABOBRINHA </a:t>
                      </a:r>
                      <a:r>
                        <a:rPr lang="pt-BR" sz="900" b="1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E CHEIRO VERDE</a:t>
                      </a:r>
                      <a:endParaRPr lang="pt-BR" sz="9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POLENTA SIMPLES</a:t>
                      </a:r>
                      <a:endParaRPr lang="pt-BR" sz="9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SALADA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BROCOLIS C/ CEBOLA</a:t>
                      </a:r>
                      <a:endParaRPr lang="pt-BR" sz="8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   </a:t>
                      </a:r>
                      <a:r>
                        <a:rPr lang="pt-BR" sz="9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MACARRONADA C/ MOLHO SIMPLES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COXINHA DA ASA ASSADA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CREME DE MILHO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SALADA DE GRAO DE BICO C/ MUSSARELA EM CUBINHOS TOMATE, CENOURA E CEBOLA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*ARROZ/FEIJÃO OPCIONAL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ARROZ 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  <a:endParaRPr lang="pt-BR" sz="9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CARNE SUÍNA EM 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CUBOS  ACEBOLADA </a:t>
                      </a:r>
                      <a:endParaRPr lang="pt-BR" sz="9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MANDIOCA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COZIDA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SALADA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TOMATE C/ CEBOLA</a:t>
                      </a:r>
                      <a:endParaRPr lang="pt-BR" sz="8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ARROZ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MILHO VERDE</a:t>
                      </a:r>
                      <a:endParaRPr lang="pt-BR" sz="9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STROGONOFF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FRANGO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FAROFA DE CENOURA</a:t>
                      </a:r>
                      <a:endParaRPr lang="pt-BR" sz="8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REPOLHO C/ CEBOLINHA </a:t>
                      </a:r>
                    </a:p>
                  </a:txBody>
                  <a:tcPr marL="70382" marR="70382" marT="0" marB="0"/>
                </a:tc>
              </a:tr>
              <a:tr h="850651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baseline="0" dirty="0" smtClean="0"/>
                        <a:t>TORTA DE FRANGO C/ </a:t>
                      </a:r>
                      <a:r>
                        <a:rPr lang="pt-BR" sz="900" b="1" baseline="0" dirty="0" smtClean="0"/>
                        <a:t>TOMATE</a:t>
                      </a:r>
                      <a:r>
                        <a:rPr lang="pt-BR" sz="900" b="1" baseline="0" dirty="0" smtClean="0"/>
                        <a:t>, ERVILHA, CENOURA E CEBOLA + SUCO NATURAL DE ACEROLA + 01 FRUTA </a:t>
                      </a:r>
                      <a:endParaRPr lang="pt-BR" sz="900" b="1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>
                          <a:latin typeface="+mn-lt"/>
                        </a:rPr>
                        <a:t>PÃO</a:t>
                      </a:r>
                      <a:r>
                        <a:rPr lang="pt-BR" sz="900" b="1" baseline="0" dirty="0" smtClean="0">
                          <a:latin typeface="+mn-lt"/>
                        </a:rPr>
                        <a:t> DE QUEIJO +  SUCO NATURAL LARANJA +1 FRUTA </a:t>
                      </a:r>
                      <a:endParaRPr lang="pt-BR" sz="900" b="1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baseline="0" dirty="0" smtClean="0"/>
                        <a:t>FLOCOS  DE CEREAIS S/ AÇUCAR C/ BANANA E MAÇÃ EM CUBINHOS + LEITE INTEGRAL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C/</a:t>
                      </a:r>
                      <a:r>
                        <a:rPr lang="pt-BR" sz="9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REQUEIJÃO</a:t>
                      </a: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SUCO NATURAL DE FRUTA </a:t>
                      </a:r>
                      <a:r>
                        <a:rPr lang="pt-BR" sz="9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+ 01 FRUTA </a:t>
                      </a:r>
                      <a:endParaRPr lang="pt-BR" sz="9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baseline="0" dirty="0" smtClean="0">
                          <a:latin typeface="+mn-lt"/>
                        </a:rPr>
                        <a:t> </a:t>
                      </a:r>
                      <a:endParaRPr lang="pt-BR" sz="900" b="1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C/ AVEIA</a:t>
                      </a:r>
                      <a:r>
                        <a:rPr lang="pt-BR" sz="1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BANANA, MAÇÃ, MELÃO, MAMÃO</a:t>
                      </a:r>
                      <a:r>
                        <a:rPr lang="pt-BR" sz="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LARANJA, E </a:t>
                      </a: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TAMARA)</a:t>
                      </a:r>
                      <a:endParaRPr lang="pt-BR" sz="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</a:tr>
              <a:tr h="944365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COM MOLHO DE CARNE MOIDA ,TOMATE, ERVILHA ,CEBOLA E CHEIRO 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MACARRÃO  C/ CARNE</a:t>
                      </a:r>
                      <a:r>
                        <a:rPr lang="pt-BR" sz="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FRANGO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pt-BR" sz="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CENOURA, CHUCHU, FOLHAS , ABOBRINHA E CEBOLINHA </a:t>
                      </a:r>
                      <a:endParaRPr lang="pt-BR" sz="9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CARNE BOVINA, COUVE PICADINHA, TOMATE  E CHEIRO 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CARNE DE</a:t>
                      </a:r>
                      <a:r>
                        <a:rPr lang="pt-BR" sz="9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FRANGO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EM CUBINHOS, TOMATE, CHUCHU, ABOBRINHA,  E CHEIRO VERDE</a:t>
                      </a:r>
                      <a:endParaRPr lang="pt-BR" sz="9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RISOTO DE CARNE</a:t>
                      </a:r>
                      <a:r>
                        <a:rPr lang="pt-BR" sz="9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BOVINA </a:t>
                      </a:r>
                      <a:r>
                        <a:rPr lang="pt-BR" sz="9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C/ CENOURA, TOMATE, CEBOLA, ERVILHA E CHEIRO VERDE 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359886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11327"/>
                </a:solidFill>
              </a:rPr>
              <a:t>MÊS DE ABRIL 2024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24" y="71414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437</Words>
  <Application>Microsoft Office PowerPoint</Application>
  <PresentationFormat>Papel A4 (210 x 297 mm)</PresentationFormat>
  <Paragraphs>77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250</cp:revision>
  <cp:lastPrinted>2023-03-08T10:05:57Z</cp:lastPrinted>
  <dcterms:created xsi:type="dcterms:W3CDTF">2021-09-24T14:09:26Z</dcterms:created>
  <dcterms:modified xsi:type="dcterms:W3CDTF">2024-04-08T18:30:24Z</dcterms:modified>
</cp:coreProperties>
</file>