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8" y="56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12/04/2023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12/04/2023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12/04/2023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12/04/2023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12/04/2023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12/04/2023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12/04/2023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12/04/2023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12/04/2023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12/04/2023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12/04/2023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12/04/2023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12/04/2023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982192"/>
              </p:ext>
            </p:extLst>
          </p:nvPr>
        </p:nvGraphicFramePr>
        <p:xfrm>
          <a:off x="88241" y="1296568"/>
          <a:ext cx="9579667" cy="48671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57053"/>
                <a:gridCol w="1699331"/>
                <a:gridCol w="1728192"/>
                <a:gridCol w="1693491"/>
              </a:tblGrid>
              <a:tr h="44598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17/04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18/04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19/04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20/04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21/04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85970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DE MAÇÃ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CASCA E UVA PASSA +  LEITE BATIDO C/ CACAU 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VITAMINA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 FRUTAS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  <a:r>
                        <a:rPr lang="pt-BR" sz="8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(MAMÃO,MAÇÃ)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REQUEIJÃO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VITAMINA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FRUTAS 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(BANANA,MAÇÃ E MAMÃO)</a:t>
                      </a: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1200" b="1" baseline="0" dirty="0" smtClean="0">
                        <a:latin typeface="+mn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200" b="1" baseline="0" dirty="0" smtClean="0">
                          <a:latin typeface="+mn-lt"/>
                        </a:rPr>
                        <a:t>FERIADO </a:t>
                      </a:r>
                      <a:endParaRPr lang="pt-BR" sz="1200" b="1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157582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CARNE DE FRANGO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CENOURA  C/ ERVILHA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OMELETE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FORNO C/ MUSSARELA, LEGUMES (TOMATE,CEBOLA  E CHEIRO VERDE)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CHUCHU C/ CEBOLA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CARNE BOVINA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EM CUBOS REFOGADA C/ CENOURA, CEBOLA,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POLENTA SIMPLES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SALADA:  BROCOLIS</a:t>
                      </a:r>
                      <a:r>
                        <a:rPr lang="pt-BR" sz="8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8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C/ CEBOLA</a:t>
                      </a:r>
                      <a:endParaRPr lang="pt-BR" sz="7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ARROZ </a:t>
                      </a:r>
                      <a:r>
                        <a:rPr lang="pt-BR" sz="8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CARNE SUINA EM CUBOS ACEBOLADA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MANDIOCA COZIDA COM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 DE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TOMATE C/ CEBOLA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baseline="0" dirty="0" smtClean="0">
                          <a:latin typeface="+mn-lt"/>
                        </a:rPr>
                        <a:t>FERIADO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</a:tr>
              <a:tr h="885970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</a:rPr>
                        <a:t>BISCOITO DE POLVILHO </a:t>
                      </a:r>
                      <a:r>
                        <a:rPr lang="pt-BR" sz="900" b="1" baseline="0" dirty="0" smtClean="0">
                          <a:latin typeface="+mn-lt"/>
                        </a:rPr>
                        <a:t> C/ LINHAÇA </a:t>
                      </a:r>
                      <a:r>
                        <a:rPr lang="pt-BR" sz="900" b="1" dirty="0" smtClean="0">
                          <a:latin typeface="+mn-lt"/>
                        </a:rPr>
                        <a:t> +</a:t>
                      </a:r>
                      <a:r>
                        <a:rPr lang="pt-BR" sz="900" b="1" baseline="0" dirty="0" smtClean="0">
                          <a:latin typeface="+mn-lt"/>
                        </a:rPr>
                        <a:t> </a:t>
                      </a:r>
                      <a:r>
                        <a:rPr lang="pt-BR" sz="900" b="1" dirty="0" smtClean="0">
                          <a:latin typeface="+mn-lt"/>
                        </a:rPr>
                        <a:t>LEITE PURO OU C/ CACAU/ FRUTA + 01 FRUTA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FRANGO C/ LEGUMES, ERVILHA, MILHO VERDE + SUCO NATURAL DE LARANJA C/ CENOURA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MILHO S/ AÇUCAR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C/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BANANA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PICADINHA  + LEITE INTEGRAL C/ CACAU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 MAÇÃ, MELAO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E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 , MAMÃO E UVA )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baseline="0" dirty="0" smtClean="0">
                          <a:latin typeface="+mn-lt"/>
                        </a:rPr>
                        <a:t>FERIADO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96571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MACARRONADA COM MOLHO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CARNE MOIDA C/ CEBOLA, TOMATE E CHEIRO VERDE + SUCO NATURAL LARANJA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CHUCHU, ABOBRINHA, BATATA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 DE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CARNE EM TIRAS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C/ CENOURA, TOMATE, CEBOLA, ERVILHA E CHEIRO VERDE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PICADINHA, TOMATE ,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</a:rPr>
                        <a:t>FERIADO 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ABRIL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385</Words>
  <Application>Microsoft Office PowerPoint</Application>
  <PresentationFormat>Papel A4 (210 x 297 mm)</PresentationFormat>
  <Paragraphs>83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262</cp:revision>
  <cp:lastPrinted>2023-04-11T13:42:55Z</cp:lastPrinted>
  <dcterms:created xsi:type="dcterms:W3CDTF">2021-09-24T14:09:26Z</dcterms:created>
  <dcterms:modified xsi:type="dcterms:W3CDTF">2023-04-12T15:54:59Z</dcterms:modified>
</cp:coreProperties>
</file>