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6378"/>
          <a:ext cx="9023701" cy="48643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18/09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19/09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20/09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21/09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22/09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105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</a:t>
                      </a:r>
                      <a:r>
                        <a:rPr lang="pt-BR" sz="1400" b="1" baseline="0" dirty="0" smtClean="0"/>
                        <a:t>DA </a:t>
                      </a:r>
                      <a:r>
                        <a:rPr lang="pt-BR" sz="1400" b="1" baseline="0" dirty="0" smtClean="0"/>
                        <a:t>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SEQUILHOS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PATÊ DE FRANGO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UVA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MARGARINA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VINAGRETE (TOMATE PICADINHO, CEBOLA E CHEIRO VERDE)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ERVILHAS,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MANDIOCA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COXA E SOBRECOXA EM CUBOS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FOLHAS (ALFACE, COUVE E ESCAROLA)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109636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</a:t>
                      </a:r>
                      <a:r>
                        <a:rPr lang="pt-BR" sz="1400" b="1" dirty="0" smtClean="0"/>
                        <a:t>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PRESUNTO E MUSSARELA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TOMATE, CENOURA,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MARACUJÁ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DOCE C/ LEITE INTEGRAL ENRIQUECIDO C/ VITAMINAS E MINERAIS</a:t>
                      </a:r>
                      <a:endParaRPr lang="pt-BR" sz="125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REQUEIJÃO,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TOMATE, CEBOLA E CHEIRO VERDE + SUCO DE LARANJA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4488</TotalTime>
  <Words>353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504</cp:revision>
  <dcterms:created xsi:type="dcterms:W3CDTF">2021-09-24T12:11:45Z</dcterms:created>
  <dcterms:modified xsi:type="dcterms:W3CDTF">2023-09-14T13:14:52Z</dcterms:modified>
</cp:coreProperties>
</file>