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-1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24482"/>
              </p:ext>
            </p:extLst>
          </p:nvPr>
        </p:nvGraphicFramePr>
        <p:xfrm>
          <a:off x="523844" y="1393231"/>
          <a:ext cx="9180544" cy="47145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CHOCOLATE TIPO PÃO DE MEL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 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MUSSARELA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11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CENOURA ASSADO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AMARELO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C/ BATATA,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ERVILHAS, TOMATE, CEBOLA E CENOURA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MARACUJÁ + </a:t>
                      </a:r>
                      <a:r>
                        <a:rPr lang="pt-BR" sz="13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PATÊ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FRANGO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 </a:t>
                      </a:r>
                      <a:r>
                        <a:rPr lang="pt-BR" sz="13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CARNE MOÍDA + SUCO NATURAL DE MANGA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829461" y="608776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274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761</cp:revision>
  <dcterms:created xsi:type="dcterms:W3CDTF">2021-09-24T12:11:45Z</dcterms:created>
  <dcterms:modified xsi:type="dcterms:W3CDTF">2025-03-13T11:51:03Z</dcterms:modified>
</cp:coreProperties>
</file>