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76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19/05/2023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19/05/2023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19/05/2023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19/05/2023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19/05/2023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19/05/2023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19/05/2023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19/05/2023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19/05/2023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19/05/2023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19/05/2023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19/05/2023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19/05/2023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309662" y="107974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0246360"/>
              </p:ext>
            </p:extLst>
          </p:nvPr>
        </p:nvGraphicFramePr>
        <p:xfrm>
          <a:off x="166654" y="1296569"/>
          <a:ext cx="9579667" cy="49749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/>
                <a:gridCol w="1717568"/>
                <a:gridCol w="1760539"/>
                <a:gridCol w="1699331"/>
                <a:gridCol w="1728192"/>
                <a:gridCol w="1693491"/>
              </a:tblGrid>
              <a:tr h="44676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22/05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23/05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24/05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25/05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26/05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889415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BOLO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TÂMARA  C/ FARINHA DE AVEIA </a:t>
                      </a:r>
                      <a:r>
                        <a:rPr lang="pt-BR" sz="900" b="0" dirty="0" smtClean="0">
                          <a:latin typeface="+mn-lt"/>
                        </a:rPr>
                        <a:t>C/ LEITE PURO OU C/ CACAU/ FRUTA +0 1 FRUTA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CEBOLA C/ REQUEIJÃO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INTEGRAL C/ CACAU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BATATA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SUCO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NATURAL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DE LARANJA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C/ ACEROLA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BOLO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CHOCOLATE </a:t>
                      </a:r>
                      <a:r>
                        <a:rPr lang="pt-BR" sz="900" b="0" dirty="0" smtClean="0">
                          <a:latin typeface="+mn-lt"/>
                        </a:rPr>
                        <a:t>C/ AMEIXA  PRETA + LEITE</a:t>
                      </a:r>
                      <a:r>
                        <a:rPr lang="pt-BR" sz="900" b="0" baseline="0" dirty="0" smtClean="0">
                          <a:latin typeface="+mn-lt"/>
                        </a:rPr>
                        <a:t> INTEGRAL BATIDO C/ MAÇÃ E MAMÃO </a:t>
                      </a:r>
                      <a:r>
                        <a:rPr lang="pt-BR" sz="900" b="0" dirty="0" smtClean="0">
                          <a:latin typeface="+mn-lt"/>
                        </a:rPr>
                        <a:t>+ 0 1 FRUTA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 CASEIRO COM MANTEIGA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BATIDO C/   BANANA E MAMÃO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+ 0 1 FRUTA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</a:tr>
              <a:tr h="1482089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MACARRONADA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 MOLHO DE CARNE MOIDA C/ CEBOLA, TOMATE, CENOURA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LEGUMES REFOGADOS (CENOURA,BATATA,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VAGEM)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BROCOLIS C/ CEBOLA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dirty="0" smtClean="0"/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dirty="0" smtClean="0"/>
                        <a:t>FEIJÃO COMUM</a:t>
                      </a:r>
                      <a:endParaRPr lang="pt-BR" sz="9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</a:rPr>
                        <a:t>FILE DE TILÁPIA </a:t>
                      </a:r>
                      <a:r>
                        <a:rPr lang="pt-BR" sz="900" baseline="0" dirty="0" smtClean="0">
                          <a:effectLst/>
                        </a:rPr>
                        <a:t> ASSADO  C/ LEGUMES </a:t>
                      </a:r>
                      <a:r>
                        <a:rPr lang="pt-BR" sz="800" baseline="0" dirty="0" smtClean="0">
                          <a:effectLst/>
                        </a:rPr>
                        <a:t>(TOMATE, CENOURA E CHEIRO VERDE, PIMENTÃO VERMELHO E PIMENTÃO AMARELO</a:t>
                      </a:r>
                      <a:r>
                        <a:rPr lang="pt-BR" sz="900" baseline="0" dirty="0" smtClean="0">
                          <a:effectLst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>
                          <a:effectLst/>
                        </a:rPr>
                        <a:t>  COUVE REFOGADA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90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SALADA DE  ACELGA C/ TOMATE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C/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ERVILHA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BRANCO  C/ BETERRABA RALADA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COXINHA DA ASA NO MOLHO C/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TOMATE,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CEBOLA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CREME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MILHO VERDE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ALFACE 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C/ CEBOLA 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 smtClean="0"/>
                        <a:t>ARROZ</a:t>
                      </a:r>
                      <a:r>
                        <a:rPr lang="pt-BR" sz="900" baseline="0" dirty="0" smtClean="0"/>
                        <a:t> BRANCO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90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STROGONOFF DE CARNE  BOVINA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FAROFA DE CENOURA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aseline="0" dirty="0" smtClean="0"/>
                        <a:t>SALADA DE  REPOLHO C/ CENOURA RALADA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*FEIJÃO OPCIONAL</a:t>
                      </a: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OMELETE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FORNO C/ LEGUMES (TOMATE,CEBOLA  E CHEIRO VERDE)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ABOBRINHA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REFOGADA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TOMATE  C/ CEBOLA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b="1" dirty="0" smtClean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0382" marR="70382" marT="0" marB="0"/>
                </a:tc>
              </a:tr>
              <a:tr h="901274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FLOCOS DE CEREAIS S/ AÇUCAR C/ BANANA, MAMAO, MAÇA EM CUBINHOS  C/ LEITE INTEGRAL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 DE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QUEIJO</a:t>
                      </a: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SUCO NATURAL DE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MANGA (POLPA)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TORTA DE ESPINAFRE C/ LEGUMES, ERVILHA, MILHO VERDE + SUCO NATURAL DE LARANJA + 01 FRUTA 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PAOZINHO DE LEITE COM MOLHO DE CARNE MOIDA +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</a:rPr>
                        <a:t>SUCO</a:t>
                      </a:r>
                      <a:r>
                        <a:rPr lang="pt-BR" sz="900" b="0" baseline="0" dirty="0" smtClean="0">
                          <a:latin typeface="+mn-lt"/>
                        </a:rPr>
                        <a:t> NATURAL DE  LARANJA C/ ACEROLA 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800" b="1" baseline="0" dirty="0" smtClean="0">
                          <a:latin typeface="+mn-lt"/>
                        </a:rPr>
                        <a:t>(</a:t>
                      </a:r>
                      <a:r>
                        <a:rPr lang="pt-BR" sz="800" b="1" baseline="0" dirty="0" smtClean="0">
                          <a:latin typeface="+mn-lt"/>
                        </a:rPr>
                        <a:t>POLPA)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SALADA DE FRUTAS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(BANANA</a:t>
                      </a: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MORANGO, MAÇÃ, MAMÃO</a:t>
                      </a:r>
                      <a:r>
                        <a:rPr lang="pt-BR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LARANJA) +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AVEIA EM FLOCOS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</a:tr>
              <a:tr h="994988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SOPA DE LEGUMES C/ CARNE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BOVINA,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CENOURA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BATATA DOCE, ABOBRINHA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CHUCHU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ESPINAFRE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TOMATE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MANDIOCA EM CUBINHOS C/ CARNE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BOVINA 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TOMATE, COUVE 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 CHEIRO VERDE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FEIJÃO C/ MACARRÃO  CARNE PICADINHA,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CENOURA, CHUCHU, ABOBRINHA, BETERRABA RALADA E CEBOLINHA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CANJA DE ARROZ C/ CARNE DE FRANGO EM CUBINHOS, TOMATE, INHAME, ABOBRINHA, BATATA E CHEIRO VERDE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FUBA COM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CARNE 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BOVINA, COUVE PICADINHA, TOMATE E CHEIRO VERDE</a:t>
                      </a: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1359886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11327"/>
                </a:solidFill>
              </a:rPr>
              <a:t>MÊS DE MAIO 2023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50083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52802" y="928670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09662" y="6135412"/>
            <a:ext cx="1016774" cy="7225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45582863"/>
              </p:ext>
            </p:extLst>
          </p:nvPr>
        </p:nvGraphicFramePr>
        <p:xfrm>
          <a:off x="8409384" y="48607"/>
          <a:ext cx="1143031" cy="1094391"/>
        </p:xfrm>
        <a:graphic>
          <a:graphicData uri="http://schemas.openxmlformats.org/presentationml/2006/ole">
            <p:oleObj spid="_x0000_s1094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</TotalTime>
  <Words>476</Words>
  <Application>Microsoft Office PowerPoint</Application>
  <PresentationFormat>Papel A4 (210 x 297 mm)</PresentationFormat>
  <Paragraphs>81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292</cp:revision>
  <cp:lastPrinted>2023-05-16T19:00:20Z</cp:lastPrinted>
  <dcterms:created xsi:type="dcterms:W3CDTF">2021-09-24T14:09:26Z</dcterms:created>
  <dcterms:modified xsi:type="dcterms:W3CDTF">2023-05-19T12:21:54Z</dcterms:modified>
</cp:coreProperties>
</file>