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5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18/09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19/09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20/09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21/09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22/09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FLOCOS DE CEREAIS TIPO SUCRILHOS SEM AÇÚCAR + BEBIDA TIPO IOGURTE MORANGO ENRIQUECIDA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FRANGO EM TIRAS E LEGUMES (TOMATE, ABOBRINHA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CHEIRO-VERDE E AZEITONA)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CARNE BOVINA EM TIRAS REFOGADA C/ BATATA, CENOURA, CEBOLA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151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75</cp:revision>
  <dcterms:created xsi:type="dcterms:W3CDTF">2021-09-24T14:10:32Z</dcterms:created>
  <dcterms:modified xsi:type="dcterms:W3CDTF">2023-09-14T12:18:12Z</dcterms:modified>
</cp:coreProperties>
</file>