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480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27/07/2023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23844" y="1357298"/>
          <a:ext cx="8880825" cy="48682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00198"/>
                <a:gridCol w="1643074"/>
                <a:gridCol w="1643074"/>
                <a:gridCol w="1571636"/>
                <a:gridCol w="1594149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31/07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01/08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02/08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03/08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04/08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FLOCOS DE CEREAIS TIPO SUCRILHOS + BEBIDA TIPO IOGURTE MORANGO ENRIQUECIDA C/</a:t>
                      </a:r>
                      <a:r>
                        <a:rPr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APERITIVO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LACTEA SABOR NAPOLITANO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ENRIQUECIDA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FRANGO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DE UVA C/ MAÇA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11743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MOÍDA BOVINA REFOGADA C/ CENOURA, MILHO VERDE, AZEITONA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TIRAS C/ BRÓCOLIS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BETERRABA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COZIDA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MUSSARELA, TOMATE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CHICÓRIA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MACARRÃO AO SUGO (MOLHO DE TOMATE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BATATA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CENOURA RALADINHA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6014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BATATA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REQUEIJÃO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CHOCOLATE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ARROZ DOCE C/ LEITE INTEGRAL ENRIQUECIDO C/ VITAMINAS E MINERAIS</a:t>
                      </a:r>
                      <a:endParaRPr lang="pt-BR" sz="125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1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 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4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FRANGO DESFIADO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TOMATE, CENOURA, ERVILHAS E CEBOLA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LARANJA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QUIBE DE FORNO RECHEADO C/ CARNE MOÍDA E REQUEIJÃO + SUCO DE MARACUJÁ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AGOSTO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4286</TotalTime>
  <Words>339</Words>
  <Application>Microsoft Office PowerPoint</Application>
  <PresentationFormat>Papel A4 (210 x 297 mm)</PresentationFormat>
  <Paragraphs>84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468</cp:revision>
  <dcterms:created xsi:type="dcterms:W3CDTF">2021-09-24T12:11:45Z</dcterms:created>
  <dcterms:modified xsi:type="dcterms:W3CDTF">2023-07-27T12:08:59Z</dcterms:modified>
</cp:coreProperties>
</file>