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47" autoAdjust="0"/>
    <p:restoredTop sz="94660"/>
  </p:normalViewPr>
  <p:slideViewPr>
    <p:cSldViewPr>
      <p:cViewPr>
        <p:scale>
          <a:sx n="100" d="100"/>
          <a:sy n="100" d="100"/>
        </p:scale>
        <p:origin x="-750" y="21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21/02/2025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chemeClr val="bg1"/>
                </a:solidFill>
              </a:rPr>
              <a:t>OBS. CARDÁPIO SUJEITO A ALTERAÇÃO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21/02/2025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21/02/2025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21/02/2025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21/02/2025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21/02/2025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21/02/2025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21/02/2025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9662" y="107974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PNAE</a:t>
            </a:r>
            <a:endParaRPr lang="pt-BR" sz="1000" dirty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21648"/>
              </p:ext>
            </p:extLst>
          </p:nvPr>
        </p:nvGraphicFramePr>
        <p:xfrm>
          <a:off x="145104" y="1323733"/>
          <a:ext cx="9579667" cy="48820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7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05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7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9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034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7184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24/02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25/02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26/02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27/02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28/02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7317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CAFÉ</a:t>
                      </a:r>
                      <a:r>
                        <a:rPr lang="pt-BR" sz="1100" baseline="0" dirty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/>
                        <a:t>FLOCOS  DE CEREAIS S/ AÇUCAR C/ BANANA E MAÇÃ EM CUBINHOS + LEITE INTEGRAL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BATIDO C/   BANANA E MAMÃO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latin typeface="+mn-lt"/>
                        </a:rPr>
                        <a:t>BOLO</a:t>
                      </a:r>
                      <a:r>
                        <a:rPr lang="pt-BR" sz="900" b="0" baseline="0" dirty="0">
                          <a:latin typeface="+mn-lt"/>
                        </a:rPr>
                        <a:t> DE </a:t>
                      </a:r>
                      <a:r>
                        <a:rPr lang="pt-BR" sz="900" b="0" baseline="0" dirty="0" smtClean="0">
                          <a:latin typeface="+mn-lt"/>
                        </a:rPr>
                        <a:t> BANANA </a:t>
                      </a:r>
                      <a:r>
                        <a:rPr lang="pt-BR" sz="900" b="0" dirty="0" smtClean="0">
                          <a:latin typeface="+mn-lt"/>
                        </a:rPr>
                        <a:t>C</a:t>
                      </a:r>
                      <a:r>
                        <a:rPr lang="pt-BR" sz="900" b="0" dirty="0">
                          <a:latin typeface="+mn-lt"/>
                        </a:rPr>
                        <a:t>/ </a:t>
                      </a:r>
                      <a:r>
                        <a:rPr lang="pt-BR" sz="900" b="0" dirty="0" smtClean="0">
                          <a:latin typeface="+mn-lt"/>
                        </a:rPr>
                        <a:t>AVEIA</a:t>
                      </a:r>
                      <a:r>
                        <a:rPr lang="pt-BR" sz="900" b="0" baseline="0" dirty="0" smtClean="0">
                          <a:latin typeface="+mn-lt"/>
                        </a:rPr>
                        <a:t> S/ AÇUCAR</a:t>
                      </a: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r>
                        <a:rPr lang="pt-BR" sz="900" b="0" dirty="0">
                          <a:latin typeface="+mn-lt"/>
                        </a:rPr>
                        <a:t>+ LEITE</a:t>
                      </a:r>
                      <a:r>
                        <a:rPr lang="pt-BR" sz="900" b="0" baseline="0" dirty="0">
                          <a:latin typeface="+mn-lt"/>
                        </a:rPr>
                        <a:t> INTEGRAL </a:t>
                      </a:r>
                      <a:r>
                        <a:rPr lang="pt-BR" sz="900" b="0" baseline="0" dirty="0" smtClean="0">
                          <a:latin typeface="+mn-lt"/>
                        </a:rPr>
                        <a:t>C/ CACAU</a:t>
                      </a:r>
                      <a:endParaRPr lang="pt-BR" sz="900" b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 BATATA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C/ CACAU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SIMPLES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C/ UVA PASSA  S/ AÇUCAR +  LEITE BATIDO C/ POLPA DE MANGA + 01 FRUTA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2084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ALMONDEGAS AO MOLHO C/ CEBOLA, CENOURA, TOMATE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CREME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DE MILHO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FILE DE FRANGO EM CUBOS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C/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SELETA DE LEGUMES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BROCOLIS, COUVE FLOR, CENOURA, VAGEM E ERVILHA)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COUVE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REPOLHO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BOVINA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REFOGADA C/ CENOURA, CEBOLA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POLENTA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SIMPLES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   </a:t>
                      </a: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aseline="0" dirty="0" smtClean="0"/>
                        <a:t>SALADA DE  ALFACE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ARROZ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COM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ERVILHAS</a:t>
                      </a: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effectLst/>
                        </a:rPr>
                        <a:t>PEIXE ENSOPADO C/ LEGUMES TOMATE, CENOURA, BATATA , AZEITONA, PIMENTÃO VERMELHO  E  CEBOLINHA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ABOBRINHA  REFOGADO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ACELGA C/ TOMATE  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C/ MOLHO DE CARNE MOIDA,   TOMATE, CEBOLA  E CHEIRO VERDE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COUVE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REFOGADA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CHUCHU C/ CEBOLA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 FEIJÃO OPCIONAL</a:t>
                      </a:r>
                      <a:endParaRPr lang="pt-BR" sz="9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1741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C/ GELEIA DE FRUTAS S/ AÇUCAR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C/ CACAU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PAO DE QUEIJO + LEITE INTEGRAL BATIDO COM FRUTAS (MAMÃO, MAÇÃ, BANANA)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+ 01 FRUTA                                                                             </a:t>
                      </a:r>
                      <a:endParaRPr lang="pt-BR" sz="9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QUIBE DE ASSADEIRA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RECHEADO C/ LEGUMES E MUSSARELA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+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SUCO NATURAL DE LARANJA + 01 FRUTA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(BANANA, MORANGO, MAÇÃ, MAMÃO</a:t>
                      </a: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LARANJA) </a:t>
                      </a:r>
                      <a:r>
                        <a:rPr lang="pt-B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 </a:t>
                      </a: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900" b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latin typeface="+mn-lt"/>
                        </a:rPr>
                        <a:t>PAOZINHO DE LEITE COM MOLHO DE </a:t>
                      </a:r>
                      <a:r>
                        <a:rPr lang="pt-BR" sz="900" b="1" dirty="0">
                          <a:latin typeface="+mn-lt"/>
                        </a:rPr>
                        <a:t>CARNE MOIDA </a:t>
                      </a:r>
                      <a:r>
                        <a:rPr lang="pt-BR" sz="900" b="0" dirty="0">
                          <a:latin typeface="+mn-lt"/>
                        </a:rPr>
                        <a:t>+</a:t>
                      </a:r>
                      <a:r>
                        <a:rPr lang="pt-BR" sz="900" b="0" baseline="0" dirty="0">
                          <a:latin typeface="+mn-lt"/>
                        </a:rPr>
                        <a:t> </a:t>
                      </a:r>
                      <a:r>
                        <a:rPr lang="pt-BR" sz="900" b="0" dirty="0">
                          <a:latin typeface="+mn-lt"/>
                        </a:rPr>
                        <a:t>SUCO</a:t>
                      </a:r>
                      <a:r>
                        <a:rPr lang="pt-BR" sz="900" b="0" baseline="0" dirty="0">
                          <a:latin typeface="+mn-lt"/>
                        </a:rPr>
                        <a:t>  NATURAL 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LARANJA C/ ACEROLA</a:t>
                      </a:r>
                      <a:endParaRPr lang="pt-BR" sz="800" b="1" baseline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3226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MOLHO DE CARNE  DE FRANGO C/ CEBOLA, TOMATE, CENOURA  E CHEIRO VERDE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</a:rPr>
                        <a:t>RISOTO DE CARNE</a:t>
                      </a:r>
                      <a:r>
                        <a:rPr lang="pt-BR" sz="900" baseline="0" dirty="0" smtClean="0">
                          <a:effectLst/>
                        </a:rPr>
                        <a:t>  MOIDA </a:t>
                      </a:r>
                      <a:r>
                        <a:rPr lang="pt-BR" sz="900" dirty="0" smtClean="0">
                          <a:effectLst/>
                        </a:rPr>
                        <a:t>C/ CENOURA, TOMATE, CEBOLA, ERVILHA E CHEIRO VERDE 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+ 01 </a:t>
                      </a:r>
                      <a:r>
                        <a:rPr lang="pt-BR" sz="900" baseline="0" dirty="0" smtClean="0"/>
                        <a:t>FRUTA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FRANGO C/ CENOURA, TOMATE,  ERVILHA, MILHO VERDE + SUCO NATURAL DE MANGA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MACARRÃO C/ FEIJÃO, CARNE BOVINA EM CUBOS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CENOURA, CHUCHU, ABOBRINHA  E CEBOLINHA </a:t>
                      </a:r>
                      <a:endParaRPr lang="pt-BR" sz="9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baseline="0" dirty="0" smtClean="0"/>
                        <a:t>STROGONOFF DE CARNE DE </a:t>
                      </a:r>
                      <a:r>
                        <a:rPr lang="pt-BR" sz="900" b="0" baseline="0" dirty="0" smtClean="0"/>
                        <a:t>FRANGO </a:t>
                      </a:r>
                      <a:endParaRPr lang="pt-BR" sz="900" b="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FRUTA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236775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>
                <a:solidFill>
                  <a:srgbClr val="011327"/>
                </a:solidFill>
              </a:rPr>
              <a:t>MÊS DE </a:t>
            </a:r>
            <a:r>
              <a:rPr lang="pt-BR" sz="2400" b="1" dirty="0" smtClean="0">
                <a:solidFill>
                  <a:srgbClr val="011327"/>
                </a:solidFill>
              </a:rPr>
              <a:t>FEVEREIRO 2025</a:t>
            </a:r>
            <a:endParaRPr lang="pt-BR" sz="2400" b="1" dirty="0">
              <a:solidFill>
                <a:srgbClr val="011327"/>
              </a:solidFill>
            </a:endParaRPr>
          </a:p>
          <a:p>
            <a:pPr algn="ctr"/>
            <a:r>
              <a:rPr lang="pt-BR" sz="2700" b="1" dirty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54629" y="6450937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URBANA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1 a 3 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CRECHE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452802" y="980592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PERIODO INTEGRAL</a:t>
            </a: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467</Words>
  <Application>Microsoft Office PowerPoint</Application>
  <PresentationFormat>Papel A4 (210 x 297 mm)</PresentationFormat>
  <Paragraphs>90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342</cp:revision>
  <cp:lastPrinted>2024-09-02T13:07:58Z</cp:lastPrinted>
  <dcterms:created xsi:type="dcterms:W3CDTF">2021-09-24T14:09:26Z</dcterms:created>
  <dcterms:modified xsi:type="dcterms:W3CDTF">2025-02-21T11:40:49Z</dcterms:modified>
</cp:coreProperties>
</file>