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62" y="54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21/08/2023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21/08/2023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21/08/2023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21/08/2023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21/08/2023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21/08/2023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21/08/2023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21/08/2023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21/08/2023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21/08/2023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21/08/2023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21/08/2023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21/08/2023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309662" y="100828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988539"/>
              </p:ext>
            </p:extLst>
          </p:nvPr>
        </p:nvGraphicFramePr>
        <p:xfrm>
          <a:off x="166654" y="1294412"/>
          <a:ext cx="9579667" cy="49882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/>
                <a:gridCol w="1717568"/>
                <a:gridCol w="1760539"/>
                <a:gridCol w="1699331"/>
                <a:gridCol w="1728192"/>
                <a:gridCol w="1693491"/>
              </a:tblGrid>
              <a:tr h="441687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28/08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29/08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30/08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31/08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01/09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862825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BOLO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LARANJA C/ UVA PASSA + </a:t>
                      </a:r>
                      <a:r>
                        <a:rPr lang="pt-BR" sz="900" b="0" dirty="0" smtClean="0">
                          <a:latin typeface="+mn-lt"/>
                        </a:rPr>
                        <a:t>LEITE PURO OU C/ CACAU/ FRUTA +0 1 FRUTA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CASEIRO C/ MANTEIGA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INTEGRAL BATIDO ABACATE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FLOCOS DE CEREAIS S/ AÇUCAR C/ BANANA, MAMAO, MAÇA EM CUBINHOS  C/ LEITE INTEGRAL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BOLO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CHOCOLATE </a:t>
                      </a:r>
                      <a:r>
                        <a:rPr lang="pt-BR" sz="900" b="0" dirty="0" smtClean="0">
                          <a:latin typeface="+mn-lt"/>
                        </a:rPr>
                        <a:t>C/ AMEIXA  PRETA + LEITE</a:t>
                      </a:r>
                      <a:r>
                        <a:rPr lang="pt-BR" sz="900" b="0" baseline="0" dirty="0" smtClean="0">
                          <a:latin typeface="+mn-lt"/>
                        </a:rPr>
                        <a:t> INTEGRAL BATIDO C/ MAÇÃ E MAMÃO </a:t>
                      </a:r>
                      <a:r>
                        <a:rPr lang="pt-BR" sz="900" b="0" dirty="0" smtClean="0">
                          <a:latin typeface="+mn-lt"/>
                        </a:rPr>
                        <a:t>+ 0 1 FRUTA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BATATA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SUCO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NATURAL DE LARANJA C/ ACEROLA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</a:tr>
              <a:tr h="1590079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 smtClean="0"/>
                        <a:t>ARROZ</a:t>
                      </a:r>
                      <a:r>
                        <a:rPr lang="pt-BR" sz="900" baseline="0" dirty="0" smtClean="0"/>
                        <a:t> BRANCO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90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STROGONOFF DE CARNE  DE FRANGO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FAROFA DE CENOURA  C/ ERVILHA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aseline="0" dirty="0" smtClean="0"/>
                        <a:t>SALADA DE  REPOLHO C/ CEBOLINHA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*FEIJÃO OPCIONAL</a:t>
                      </a:r>
                      <a:endParaRPr lang="pt-BR" sz="90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CARNE MOÍDA REFOGADA  C/  ERVILHA, CEBOLA, TOMATE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ABOBRINHA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E CENOURA REFOGADAS C/ TOMATE  E CEBOLA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TOMATE C/ CEBOLA </a:t>
                      </a:r>
                      <a:endParaRPr lang="pt-BR" sz="900" baseline="0" dirty="0" smtClean="0"/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OMELETE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FORNO C/ LEGUMES (TOMATE,CEBOLA  E CHEIRO VERDE)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CREME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MILHO VERDE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ALFACE  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dirty="0" smtClean="0"/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dirty="0" smtClean="0"/>
                        <a:t>FEIJÃO COMUM</a:t>
                      </a:r>
                      <a:endParaRPr lang="pt-BR" sz="9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>
                          <a:effectLst/>
                        </a:rPr>
                        <a:t>PEIXE ENSOPADO C/ LEGUMES </a:t>
                      </a:r>
                      <a:r>
                        <a:rPr lang="pt-BR" sz="800" baseline="0" dirty="0" smtClean="0">
                          <a:effectLst/>
                        </a:rPr>
                        <a:t>(TOMATE, CENOURA BATATA , PIMENTÃO VERMELHO E PIMENTÃO AMARELO</a:t>
                      </a:r>
                      <a:r>
                        <a:rPr lang="pt-BR" sz="900" baseline="0" dirty="0" smtClean="0">
                          <a:effectLst/>
                        </a:rPr>
                        <a:t>), CEBOLA AZEITONA E CEBOLINHA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>
                          <a:effectLst/>
                        </a:rPr>
                        <a:t> ABOBRINHA  REFOGADA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SALADA DE ACELGA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MACARRONADA SIMPLES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PICADINHO DE CARNE BOVINA C/ LEGUMES  BATATA,CENOURA  PICADOS EM CUBINHOS  C/   CEBOLA E CHEIRO VERDE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 BROCOLIS C/ TOMATE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 ARROZ/FEIJÃO OPCIONAL</a:t>
                      </a: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0382" marR="70382" marT="0" marB="0"/>
                </a:tc>
              </a:tr>
              <a:tr h="862825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 CASEIRO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 GELEIA</a:t>
                      </a: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 +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SUCO NATURAL DE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ACEROLA  (POLPA)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TORTA DE  SARDINHA C/ LEGUMES, ERVILHA, MILHO VERDE + SUCO NATURAL DE LARANJA + 01 FRUTA 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PAOZINHO DE LEITE COM MOLHO DE CARNE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FRANGO DESFIADO</a:t>
                      </a:r>
                      <a:r>
                        <a:rPr lang="pt-BR" sz="900" b="0" dirty="0" smtClean="0">
                          <a:latin typeface="+mn-lt"/>
                        </a:rPr>
                        <a:t> +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</a:rPr>
                        <a:t>SUCO</a:t>
                      </a:r>
                      <a:r>
                        <a:rPr lang="pt-BR" sz="900" b="0" baseline="0" dirty="0" smtClean="0">
                          <a:latin typeface="+mn-lt"/>
                        </a:rPr>
                        <a:t> NATURAL DE  LARANJA  </a:t>
                      </a:r>
                      <a:endParaRPr lang="pt-BR" sz="800" b="1" baseline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MINGAU DE AVEIA C/ DAMASCO MAÇÃ, CHOCOLATE E ÁGUA OU LEITE INTEGRAL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SALADA DE FRUTAS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(BANANA, MORANGO, MAÇÃ, MAMÃO</a:t>
                      </a:r>
                      <a:r>
                        <a:rPr lang="pt-BR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LARANJA) +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AVEIA EM FLOCOS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</a:tr>
              <a:tr h="1063055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FEIJÃO C/ MACARRÃO  CARNE PICADINHA,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CENOURA, CHUCHU, ABOBRINHA, BETERRABA RALADA E CEBOLINHA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SOPA DE LEGUMES C/ CARNE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FRANGO,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CENOURA, INHAME, ABOBORA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MORANGA , CHUCHU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ESPINAFRE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TOMATE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FUBA COM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CARNE BOVINA, 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COUVE E ESPINAFRE  PICADINHOS, 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TOMATE E CHEIRO 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SOPA DE LEGUMES C/ CARNE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BOVINA,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CENOURA, INHAME, ABOBORA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MORANGA , CHUCHU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ESPINAFRE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TOMATE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RISOTO DE CARNE 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DE FRANGO 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C/ CENOURA, TOMATE, CEBOLA, ERVILHA, E CHEIRO VERDE</a:t>
                      </a:r>
                      <a:endParaRPr lang="pt-BR" sz="10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1359886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11327"/>
                </a:solidFill>
              </a:rPr>
              <a:t>MÊS DE AGOSTO 2023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50083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52802" y="928670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09662" y="6286520"/>
            <a:ext cx="1016774" cy="571480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582863"/>
              </p:ext>
            </p:extLst>
          </p:nvPr>
        </p:nvGraphicFramePr>
        <p:xfrm>
          <a:off x="8409384" y="48607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9384" y="48607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2047</TotalTime>
  <Words>470</Words>
  <Application>Microsoft Office PowerPoint</Application>
  <PresentationFormat>Papel A4 (210 x 297 mm)</PresentationFormat>
  <Paragraphs>82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314</cp:revision>
  <cp:lastPrinted>2023-05-16T19:00:20Z</cp:lastPrinted>
  <dcterms:created xsi:type="dcterms:W3CDTF">2021-09-24T14:09:26Z</dcterms:created>
  <dcterms:modified xsi:type="dcterms:W3CDTF">2023-08-21T17:38:53Z</dcterms:modified>
</cp:coreProperties>
</file>