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21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08/11/2023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50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636"/>
                <a:gridCol w="1571636"/>
                <a:gridCol w="1595415"/>
              </a:tblGrid>
              <a:tr h="928694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13/11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14/11</a:t>
                      </a:r>
                      <a:endParaRPr lang="pt-BR" sz="1600" dirty="0" smtClean="0"/>
                    </a:p>
                    <a:p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15/11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16/11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17/11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448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 DA MANHÃ/TARDE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BISCOITO TIPO SEQUILHOS + LEITE INTEGRAL C/ CACAU EM PÓ ENRIQUECIDO </a:t>
                      </a: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C/ </a:t>
                      </a: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VITAMINAS E MINERAIS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CENOURA + STROGONOFF DE FRANGO</a:t>
                      </a:r>
                      <a:endParaRPr lang="pt-BR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 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REQUEIJÃO + BEBIDA LÁCTEA CHOCOLATE E MALTE ENRIQUECIDA C/ </a:t>
                      </a: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VITAMINAS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MACARRONADA C/ MOLHO DE CARNE MOÍDA E LEGUMES (CENOURA, TOMATE, CEBOLA, AZEITONA </a:t>
                      </a:r>
                      <a:r>
                        <a:rPr lang="pt-BR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E </a:t>
                      </a:r>
                      <a:r>
                        <a:rPr lang="pt-BR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CHEIRO-VERDE)</a:t>
                      </a: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2" y="571480"/>
            <a:ext cx="2571768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238092" y="6215082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- 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ETÁRIA 4 a 11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452803" y="1214424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>
                <a:solidFill>
                  <a:schemeClr val="bg1"/>
                </a:solidFill>
              </a:rPr>
              <a:t>PERÍODO 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7" y="714358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ENSINO INFANTIL -  ENSINO FUNDAMENTAL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80968" y="4714884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026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952472" y="5143512"/>
            <a:ext cx="2938502" cy="2088300"/>
          </a:xfrm>
          <a:prstGeom prst="rect">
            <a:avLst/>
          </a:prstGeom>
          <a:noFill/>
        </p:spPr>
      </p:pic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239125" y="142875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  <a:alpha val="20000"/>
          </a:schemeClr>
        </a:solidFill>
        <a:ln>
          <a:noFill/>
        </a:ln>
      </a:spPr>
      <a:bodyPr lIns="91383" tIns="45692" rIns="91383" bIns="45692" rtlCol="0" anchor="ctr"/>
      <a:lstStyle>
        <a:defPPr>
          <a:defRPr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128</Words>
  <Application>Microsoft Office PowerPoint</Application>
  <PresentationFormat>Papel A4 (210 x 297 mm)</PresentationFormat>
  <Paragraphs>32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85</cp:revision>
  <dcterms:created xsi:type="dcterms:W3CDTF">2021-09-24T14:10:32Z</dcterms:created>
  <dcterms:modified xsi:type="dcterms:W3CDTF">2023-11-08T17:16:43Z</dcterms:modified>
</cp:coreProperties>
</file>