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7655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30/04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MOLHO DE FRANGO EM CUBOS E LEGUMES (TOMATE, ABOBRINHA, CEBOLA, CENOURA E CHEIRO-VERDE)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ATUM + SUCO DE LARANJA C/ ACEROLA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 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 VERDE + STROGONOFF DE FRANGO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BEBIDA COCO E ABACAXI ENRIQUECIDA C/ VITAMINAS E MINERAIS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129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109</cp:revision>
  <dcterms:created xsi:type="dcterms:W3CDTF">2021-09-24T14:10:32Z</dcterms:created>
  <dcterms:modified xsi:type="dcterms:W3CDTF">2024-04-24T15:59:15Z</dcterms:modified>
</cp:coreProperties>
</file>