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28/09/2023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05416"/>
              </p:ext>
            </p:extLst>
          </p:nvPr>
        </p:nvGraphicFramePr>
        <p:xfrm>
          <a:off x="163168" y="1282045"/>
          <a:ext cx="9579667" cy="49284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699331"/>
                <a:gridCol w="1728192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b="1" dirty="0" smtClean="0"/>
                        <a:t>09/10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10/10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11/10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12/10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/>
                        <a:t>13/10</a:t>
                      </a:r>
                    </a:p>
                  </a:txBody>
                  <a:tcPr marL="99059" marR="99059" marT="45719" marB="45719"/>
                </a:tc>
              </a:tr>
              <a:tr h="7536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</a:t>
                      </a:r>
                      <a:r>
                        <a:rPr lang="pt-BR" sz="900" b="0" dirty="0" smtClean="0">
                          <a:latin typeface="+mn-lt"/>
                        </a:rPr>
                        <a:t>OU </a:t>
                      </a:r>
                      <a:r>
                        <a:rPr lang="pt-BR" sz="900" b="0" dirty="0" smtClean="0">
                          <a:latin typeface="+mn-lt"/>
                        </a:rPr>
                        <a:t>+ 01 FRUTA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ABACATE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ZINHO DE BATATA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REQUEIJÃO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CACAU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144629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</a:t>
                      </a:r>
                      <a:r>
                        <a:rPr lang="pt-BR" sz="900" b="1" baseline="0" dirty="0" smtClean="0"/>
                        <a:t>CARNE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b="1" baseline="0" dirty="0" smtClean="0"/>
                        <a:t>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TOMATE C/ CEBOLA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NO MOLHO C/ TOMATE, CEBOLA, GRAO DE BICO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REPOLHO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BOVINA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LEGUMES  BATATA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CENOURA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  CEBOLA E CHEIRO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 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C/ TOMATE</a:t>
                      </a:r>
                      <a:endParaRPr lang="pt-BR" sz="1100" baseline="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</a:p>
                  </a:txBody>
                  <a:tcPr marL="70382" marR="70382" marT="0" marB="0"/>
                </a:tc>
              </a:tr>
              <a:tr h="76171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IOGURTE CASEIRO + </a:t>
                      </a:r>
                      <a:r>
                        <a:rPr lang="pt-BR" sz="900" b="0" baseline="0" dirty="0" smtClean="0">
                          <a:latin typeface="+mn-lt"/>
                        </a:rPr>
                        <a:t>BRIGADEIRO 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TAMARA S/ AÇUCAR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CARNE MOIDA  + </a:t>
                      </a:r>
                      <a:r>
                        <a:rPr lang="pt-BR" sz="800" b="1" baseline="0" dirty="0" smtClean="0">
                          <a:latin typeface="+mn-lt"/>
                        </a:rPr>
                        <a:t>INTEGRAL SABOR LARANJA</a:t>
                      </a:r>
                      <a:endParaRPr lang="pt-BR" sz="800" b="1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</a:rPr>
                        <a:t>FACULTATIVO</a:t>
                      </a:r>
                    </a:p>
                  </a:txBody>
                  <a:tcPr marL="99059" marR="99059" marT="45719" marB="45719"/>
                </a:tc>
              </a:tr>
              <a:tr h="9425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CARNE MOIDA C/ CEBOLA, CENOURA,TOMATE E CHEIRO VERDE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DE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 MACARRÃO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FACULTATIVO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OUTUBRO          DE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304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288</cp:revision>
  <cp:lastPrinted>2023-08-30T17:06:13Z</cp:lastPrinted>
  <dcterms:created xsi:type="dcterms:W3CDTF">2021-09-24T14:09:26Z</dcterms:created>
  <dcterms:modified xsi:type="dcterms:W3CDTF">2023-09-28T15:05:41Z</dcterms:modified>
</cp:coreProperties>
</file>