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0828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578739"/>
              </p:ext>
            </p:extLst>
          </p:nvPr>
        </p:nvGraphicFramePr>
        <p:xfrm>
          <a:off x="155988" y="1251133"/>
          <a:ext cx="9579667" cy="50978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17568"/>
                <a:gridCol w="1760539"/>
                <a:gridCol w="1699331"/>
                <a:gridCol w="1710920"/>
                <a:gridCol w="1710763"/>
              </a:tblGrid>
              <a:tr h="459821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08/04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09/04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10/04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11/04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12/04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9824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BISCOITO DE POLVILHO </a:t>
                      </a:r>
                      <a:r>
                        <a:rPr lang="pt-BR" sz="900" b="0" baseline="0" dirty="0" smtClean="0">
                          <a:latin typeface="+mn-lt"/>
                        </a:rPr>
                        <a:t> C/ LINHAÇA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+ 01 FRUTA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BATIDO C/ MAÇA E BANANA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 CENOURA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 REQUEIJÃO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LEITE INTEGRAL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UVA  PASSA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LEITE INTEGRAL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  <a:tr h="139741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NHOQUE DE SOJA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 MOLHO DE CANE MOIDA , TOMATE, CEBOLA,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CHEIRO VERDE</a:t>
                      </a: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SUÍNA EM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TIRAS  ACEBOLADA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MANDIOCA COZIDA EM CUBINHOS 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BROCOLIS</a:t>
                      </a:r>
                      <a:endParaRPr lang="pt-BR" sz="9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PEIXE ENSOPADO C/ LEGUMES TOMATE, CENOURA, BATATA , AZEITONA, PIMENTÃO VERMELHO E CEBOLA E CEBOLINHA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FAROFA DE COUVE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REPOLHO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OVOS MEXIDOS C/ CENOURA, MUSSARELA,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TOMATE,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REFOGADOS (CENOURA,BATATA,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VAGEM)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ALFACE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FRANGO EM CUBOS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C/  </a:t>
                      </a: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SELETA DE LEGUMES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,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(BROCOLIS, COUVE FLOR, CENOURA, VAGEM E ERVILHA)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CREME DE MILHO VERDE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ACELGA C/ MANGA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</a:tr>
              <a:tr h="1105170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PÃO DE QUEIJO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+ 01 FRUTA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900" b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BOLO</a:t>
                      </a:r>
                      <a:r>
                        <a:rPr lang="pt-BR" sz="900" baseline="0" dirty="0" smtClean="0"/>
                        <a:t> SIMPLES  C/ UVA PASSA BRANCA S/ AÇÚCAR + SUCO NATURAL DE ACEROLA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MINGAU DE AVEIA C/ TAMARA MAÇÃ, CHOCOLATE  LEITE INTEGRAL 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 PARA ALERGICOS UTILIZAR ÁGUA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QUIBE DE ASSADEIRA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RECHEADO C/ LEGUMES E REQUEIJÃO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+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SUCO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NATURAL DE LARANJA C/  +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 1 FRUTA </a:t>
                      </a: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MORANGO, MAÇÃ,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LARANJA, MELÃO)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96158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+ 01 FRUTA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BOVINA,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 E CEBOLINHA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, ESPINAFRE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BOVINA,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ABOBRINHA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CHUCHU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MACARRONADA C/ MOLHO DE CARNE DE</a:t>
                      </a:r>
                      <a:r>
                        <a:rPr lang="pt-BR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FRANGO</a:t>
                      </a:r>
                      <a:r>
                        <a:rPr lang="pt-B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C/ CEBOLA, TOMATE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*ARROZ E FEIJÃO OPCIONAL</a:t>
                      </a:r>
                      <a:endParaRPr lang="pt-BR" sz="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236775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 DE ABRIL 2024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79088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286520"/>
            <a:ext cx="1016774" cy="571480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500834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460</Words>
  <Application>Microsoft Office PowerPoint</Application>
  <PresentationFormat>Papel A4 (210 x 297 mm)</PresentationFormat>
  <Paragraphs>89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356</cp:revision>
  <cp:lastPrinted>2023-05-16T19:00:20Z</cp:lastPrinted>
  <dcterms:created xsi:type="dcterms:W3CDTF">2021-09-24T14:09:26Z</dcterms:created>
  <dcterms:modified xsi:type="dcterms:W3CDTF">2024-04-05T12:49:50Z</dcterms:modified>
</cp:coreProperties>
</file>