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-24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3798"/>
              </p:ext>
            </p:extLst>
          </p:nvPr>
        </p:nvGraphicFramePr>
        <p:xfrm>
          <a:off x="523844" y="1289889"/>
          <a:ext cx="9180544" cy="48669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02/12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03/12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04/12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05/12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06/12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PALITOS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BATATA C/ MUSSARELA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CHOCOLATE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>
                          <a:latin typeface="+mn-lt"/>
                          <a:ea typeface="Times New Roman"/>
                          <a:cs typeface="Times New Roman"/>
                        </a:rPr>
                        <a:t>BISCOITO TIPO SEQUILHOS </a:t>
                      </a: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175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MOÍDA BOVINA REFOGADA C/ TOMATE, CENOURA E CHEIRO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CARNE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CENOURA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VINAGRETE (TOMATE PICADINHO, CEBOLA E CHEIRO VERDE) 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C/ MILHO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CUBOS ACEBOLADA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BATATA SAUTÉ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 C/ CENOURA RALADINHA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CUBOS REFOGADA C/ BRÓCOLIS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MACARRÃO C/ CENOURA, AZEITONA, MUSSARELA 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COXA E SOBRECOXA EM CUBOS COZIDA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ARROZ DOCE C/ COCO RALADO E LEITE INTEGRAL ENRIQUECIDO C/ VITAMINAS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E MINERAIS</a:t>
                      </a: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50" b="1" baseline="0" dirty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INTEGRAL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 </a:t>
                      </a: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300" b="1" baseline="0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PATÊ DE FRANGO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 DE LARANJA C/ ACEROLA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FRANGO DESFIADO C/ ERVILHAS, TOMATE E CENOURA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DEZEMBRO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936482" y="6196959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6623</TotalTime>
  <Words>383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723</cp:revision>
  <dcterms:created xsi:type="dcterms:W3CDTF">2021-09-24T12:11:45Z</dcterms:created>
  <dcterms:modified xsi:type="dcterms:W3CDTF">2024-11-28T15:19:52Z</dcterms:modified>
</cp:coreProperties>
</file>