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96779"/>
              </p:ext>
            </p:extLst>
          </p:nvPr>
        </p:nvGraphicFramePr>
        <p:xfrm>
          <a:off x="309530" y="1997394"/>
          <a:ext cx="9382157" cy="239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27/05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28/05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29/05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30/05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31/05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0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INTEGRAL FRUTAS VERMELHAS + BEBIDA LACTEA CHOCOLATE ENRIQUECIDA C/ VITAMINAS E MINERAIS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CARNE MOÍDA E LEGUMES (TOMATE, ABOBRINHA, CEBOLA, AZEITONA E CHEIRO-VERDE)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MOLHO DE FRANGO DESFIADO + SUCO DE LARANJA C/ ACEROLA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FERIADO NACIONAL 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PONTO FACULTATIVO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643446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3809992" y="1571612"/>
            <a:ext cx="1755012" cy="34262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ctr"/>
            <a:r>
              <a:rPr lang="pt-BR" sz="1500" b="1" dirty="0" smtClean="0"/>
              <a:t>2024</a:t>
            </a:r>
            <a:endParaRPr lang="pt-BR" sz="15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116</Words>
  <Application>Microsoft Office PowerPoint</Application>
  <PresentationFormat>Papel A4 (210 x 297 mm)</PresentationFormat>
  <Paragraphs>36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114</cp:revision>
  <dcterms:created xsi:type="dcterms:W3CDTF">2021-09-24T14:10:32Z</dcterms:created>
  <dcterms:modified xsi:type="dcterms:W3CDTF">2024-05-23T13:07:07Z</dcterms:modified>
</cp:coreProperties>
</file>