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37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15/03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16/03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SEM AÇÚCAR + BEBIDA TIPO IOGURTE MORANGO ENRIQUECIDA C/ VITAMINAS E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INTEGRAL PIT STOP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LEITE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RECHEADO C/ PATÊ DE FRANGO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UVA ENRIQUECIDO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PIMENTÃO AMARELO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AZEITONA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DOCE TIPO LEITE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MARACUJÁ ENRIQUECIDA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COCO,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ABACAXI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+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, CEBOLA, MUSSARELA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E CHEIRO VERDE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MARACUJÁ</a:t>
                      </a: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345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336</cp:revision>
  <dcterms:created xsi:type="dcterms:W3CDTF">2021-09-24T12:11:45Z</dcterms:created>
  <dcterms:modified xsi:type="dcterms:W3CDTF">2023-03-09T15:34:29Z</dcterms:modified>
</cp:coreProperties>
</file>