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50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07/06/2023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6365991"/>
              </p:ext>
            </p:extLst>
          </p:nvPr>
        </p:nvGraphicFramePr>
        <p:xfrm>
          <a:off x="88241" y="1296569"/>
          <a:ext cx="9579667" cy="49971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3973"/>
                <a:gridCol w="1754134"/>
                <a:gridCol w="1699331"/>
                <a:gridCol w="1769081"/>
                <a:gridCol w="1652602"/>
              </a:tblGrid>
              <a:tr h="44164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12/06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13/06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883296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BISCOITO</a:t>
                      </a:r>
                      <a:r>
                        <a:rPr lang="pt-BR" sz="900" baseline="0" dirty="0" smtClean="0"/>
                        <a:t> DE POLVILHO INTEGRAL </a:t>
                      </a:r>
                      <a:r>
                        <a:rPr lang="pt-BR" sz="900" dirty="0" smtClean="0"/>
                        <a:t>+ VITAMINA</a:t>
                      </a:r>
                      <a:r>
                        <a:rPr lang="pt-BR" sz="900" baseline="0" dirty="0" smtClean="0"/>
                        <a:t> DE FRUTAS </a:t>
                      </a:r>
                      <a:r>
                        <a:rPr lang="pt-BR" sz="900" baseline="0" dirty="0" smtClean="0"/>
                        <a:t>(</a:t>
                      </a:r>
                      <a:r>
                        <a:rPr lang="pt-BR" sz="800" baseline="0" dirty="0" smtClean="0"/>
                        <a:t>MAMÃO BANANA,MAÇÃ)</a:t>
                      </a:r>
                      <a:r>
                        <a:rPr lang="pt-BR" sz="900" dirty="0" smtClean="0"/>
                        <a:t> </a:t>
                      </a:r>
                      <a:r>
                        <a:rPr lang="pt-BR" sz="900" baseline="0" dirty="0" smtClean="0"/>
                        <a:t>+ 01 FRUTA 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S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01  FRUTA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  S/ AÇUCAR COM UVA PASSA  BRANCA  + LEITE BATIDO C/ CACAU  </a:t>
                      </a:r>
                      <a:r>
                        <a:rPr lang="pt-BR" sz="900" b="0" smtClean="0">
                          <a:latin typeface="+mn-lt"/>
                          <a:ea typeface="Times New Roman"/>
                          <a:cs typeface="Times New Roman"/>
                        </a:rPr>
                        <a:t>EM </a:t>
                      </a:r>
                      <a:r>
                        <a:rPr lang="pt-BR" sz="900" b="0" smtClean="0">
                          <a:latin typeface="+mn-lt"/>
                          <a:ea typeface="Times New Roman"/>
                          <a:cs typeface="Times New Roman"/>
                        </a:rPr>
                        <a:t>PÓ + 01 FRUTA</a:t>
                      </a: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CACAU/FRUTA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COM 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CACAU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FRUTA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42799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MACARRÃO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FEIJÃO CARNE BOVINA</a:t>
                      </a:r>
                      <a:r>
                        <a:rPr lang="pt-BR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MOIDA </a:t>
                      </a: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CENOURA, VAGEM, CHUCHU, REPOLHO, ABOBRINHA, TOMATE E CHEIRO </a:t>
                      </a:r>
                      <a:r>
                        <a:rPr lang="pt-B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</a:t>
                      </a:r>
                      <a:endParaRPr lang="pt-BR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 OPCIONAL</a:t>
                      </a:r>
                      <a:r>
                        <a:rPr lang="pt-BR" sz="10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6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FRANGO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EM TIRAS C/ BATATA, CENOURA, TOMATE, CEBOLA E CHEIRO VERDE.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SIMPLES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REPOLHO  COM CENOURA RALADA </a:t>
                      </a:r>
                      <a:endParaRPr lang="pt-BR" sz="8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</a:rPr>
                        <a:t>FILE DE TILÁPIA </a:t>
                      </a:r>
                      <a:r>
                        <a:rPr lang="pt-BR" sz="900" baseline="0" dirty="0" smtClean="0">
                          <a:effectLst/>
                        </a:rPr>
                        <a:t> ASSADO  C/ LEGUMES (TOMATE, CENOURA E CHEIRO VERDE E ERVILHA)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6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FAROFA DE ABOBRINHA 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ALFACE C/ TOMATE E CEBOLA</a:t>
                      </a:r>
                      <a:endParaRPr lang="pt-BR" sz="9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PANELA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C/  BATATA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 CENOURA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, CEBOLA E SALSA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 C 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MACARRONADA 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COXINHA DA ASA AO MOLHO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ACELGA PICADINHO C/ TOMATE CEREJA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OPCIONAL</a:t>
                      </a:r>
                    </a:p>
                  </a:txBody>
                  <a:tcPr marL="70382" marR="70382" marT="0" marB="0"/>
                </a:tc>
              </a:tr>
              <a:tr h="1082038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MILHO VERDE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SALGADO C/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ACEROLA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QUEIJO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MANGA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9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SUCO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LARANJA  NATURAL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FRANGO DESFIADO  C/ LEGUMES, TOMATE, MILHO VERDE, CENOURA + SUCO NATURAL DE LIMAO C/ CENOURA + 01 FRUTA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  <a:r>
                        <a:rPr lang="pt-B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MORANGO, MAÇÃ, MAMÃO, MELÃO,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UVA,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DAMASCO E TAMARA SECAS PICADINHA</a:t>
                      </a:r>
                      <a:r>
                        <a:rPr lang="pt-BR" sz="800" b="0" dirty="0" smtClean="0">
                          <a:latin typeface="+mn-lt"/>
                        </a:rPr>
                        <a:t> ) </a:t>
                      </a:r>
                      <a:r>
                        <a:rPr lang="pt-BR" sz="900" b="0" dirty="0" smtClean="0">
                          <a:latin typeface="+mn-lt"/>
                        </a:rPr>
                        <a:t>+ AVEIA </a:t>
                      </a:r>
                      <a:endParaRPr lang="pt-BR" sz="8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</a:tr>
              <a:tr h="1046810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* FEIJÃO OPCIONAL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 E CHEIRO VERDE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BOVINA, BATATA DOCE, CENOURA ESPINAFRE, ABOBRINHA , CHUCHU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JUNHO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p:oleObj spid="_x0000_s1100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1969</TotalTime>
  <Words>459</Words>
  <Application>Microsoft Office PowerPoint</Application>
  <PresentationFormat>Papel A4 (210 x 297 mm)</PresentationFormat>
  <Paragraphs>85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294</cp:revision>
  <cp:lastPrinted>2023-05-22T18:46:03Z</cp:lastPrinted>
  <dcterms:created xsi:type="dcterms:W3CDTF">2021-09-24T14:09:26Z</dcterms:created>
  <dcterms:modified xsi:type="dcterms:W3CDTF">2023-06-07T12:36:49Z</dcterms:modified>
</cp:coreProperties>
</file>